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23"/>
  </p:notesMasterIdLst>
  <p:sldIdLst>
    <p:sldId id="257" r:id="rId2"/>
    <p:sldId id="258" r:id="rId3"/>
    <p:sldId id="272" r:id="rId4"/>
    <p:sldId id="274" r:id="rId5"/>
    <p:sldId id="273" r:id="rId6"/>
    <p:sldId id="275" r:id="rId7"/>
    <p:sldId id="287" r:id="rId8"/>
    <p:sldId id="276" r:id="rId9"/>
    <p:sldId id="283" r:id="rId10"/>
    <p:sldId id="277" r:id="rId11"/>
    <p:sldId id="284" r:id="rId12"/>
    <p:sldId id="278" r:id="rId13"/>
    <p:sldId id="285" r:id="rId14"/>
    <p:sldId id="279" r:id="rId15"/>
    <p:sldId id="280" r:id="rId16"/>
    <p:sldId id="281" r:id="rId17"/>
    <p:sldId id="288" r:id="rId18"/>
    <p:sldId id="289" r:id="rId19"/>
    <p:sldId id="282" r:id="rId20"/>
    <p:sldId id="286" r:id="rId21"/>
    <p:sldId id="26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52" autoAdjust="0"/>
  </p:normalViewPr>
  <p:slideViewPr>
    <p:cSldViewPr snapToGrid="0" showGuides="1">
      <p:cViewPr varScale="1">
        <p:scale>
          <a:sx n="69" d="100"/>
          <a:sy n="69" d="100"/>
        </p:scale>
        <p:origin x="696" y="60"/>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veen vadiveloo" userId="ee2a38cfa1ed8cf6" providerId="LiveId" clId="{E4A1BAAB-91A0-401F-8728-A58FDE017970}"/>
    <pc:docChg chg="undo redo custSel addSld delSld modSld sldOrd">
      <pc:chgData name="praveen vadiveloo" userId="ee2a38cfa1ed8cf6" providerId="LiveId" clId="{E4A1BAAB-91A0-401F-8728-A58FDE017970}" dt="2025-01-10T03:15:36.100" v="6204" actId="14100"/>
      <pc:docMkLst>
        <pc:docMk/>
      </pc:docMkLst>
      <pc:sldChg chg="modSp mod">
        <pc:chgData name="praveen vadiveloo" userId="ee2a38cfa1ed8cf6" providerId="LiveId" clId="{E4A1BAAB-91A0-401F-8728-A58FDE017970}" dt="2025-01-09T07:19:14.731" v="225" actId="113"/>
        <pc:sldMkLst>
          <pc:docMk/>
          <pc:sldMk cId="3041316037" sldId="258"/>
        </pc:sldMkLst>
        <pc:spChg chg="mod">
          <ac:chgData name="praveen vadiveloo" userId="ee2a38cfa1ed8cf6" providerId="LiveId" clId="{E4A1BAAB-91A0-401F-8728-A58FDE017970}" dt="2025-01-09T07:19:14.731" v="225" actId="113"/>
          <ac:spMkLst>
            <pc:docMk/>
            <pc:sldMk cId="3041316037" sldId="258"/>
            <ac:spMk id="5" creationId="{0636B27E-4177-9B01-16F9-9AEDF497ADAB}"/>
          </ac:spMkLst>
        </pc:spChg>
      </pc:sldChg>
      <pc:sldChg chg="del">
        <pc:chgData name="praveen vadiveloo" userId="ee2a38cfa1ed8cf6" providerId="LiveId" clId="{E4A1BAAB-91A0-401F-8728-A58FDE017970}" dt="2025-01-09T07:22:04.159" v="277" actId="47"/>
        <pc:sldMkLst>
          <pc:docMk/>
          <pc:sldMk cId="3293348916" sldId="259"/>
        </pc:sldMkLst>
      </pc:sldChg>
      <pc:sldChg chg="del">
        <pc:chgData name="praveen vadiveloo" userId="ee2a38cfa1ed8cf6" providerId="LiveId" clId="{E4A1BAAB-91A0-401F-8728-A58FDE017970}" dt="2025-01-09T07:22:02.094" v="276" actId="47"/>
        <pc:sldMkLst>
          <pc:docMk/>
          <pc:sldMk cId="1676837893" sldId="260"/>
        </pc:sldMkLst>
      </pc:sldChg>
      <pc:sldChg chg="del">
        <pc:chgData name="praveen vadiveloo" userId="ee2a38cfa1ed8cf6" providerId="LiveId" clId="{E4A1BAAB-91A0-401F-8728-A58FDE017970}" dt="2025-01-09T07:21:51.134" v="272" actId="47"/>
        <pc:sldMkLst>
          <pc:docMk/>
          <pc:sldMk cId="1519777200" sldId="261"/>
        </pc:sldMkLst>
      </pc:sldChg>
      <pc:sldChg chg="del">
        <pc:chgData name="praveen vadiveloo" userId="ee2a38cfa1ed8cf6" providerId="LiveId" clId="{E4A1BAAB-91A0-401F-8728-A58FDE017970}" dt="2025-01-09T07:22:08.141" v="278" actId="47"/>
        <pc:sldMkLst>
          <pc:docMk/>
          <pc:sldMk cId="198162277" sldId="262"/>
        </pc:sldMkLst>
      </pc:sldChg>
      <pc:sldChg chg="del">
        <pc:chgData name="praveen vadiveloo" userId="ee2a38cfa1ed8cf6" providerId="LiveId" clId="{E4A1BAAB-91A0-401F-8728-A58FDE017970}" dt="2025-01-09T07:21:59.188" v="275" actId="47"/>
        <pc:sldMkLst>
          <pc:docMk/>
          <pc:sldMk cId="1727237839" sldId="263"/>
        </pc:sldMkLst>
      </pc:sldChg>
      <pc:sldChg chg="delSp mod">
        <pc:chgData name="praveen vadiveloo" userId="ee2a38cfa1ed8cf6" providerId="LiveId" clId="{E4A1BAAB-91A0-401F-8728-A58FDE017970}" dt="2025-01-09T07:22:38.343" v="281" actId="478"/>
        <pc:sldMkLst>
          <pc:docMk/>
          <pc:sldMk cId="3345628227" sldId="266"/>
        </pc:sldMkLst>
        <pc:picChg chg="del">
          <ac:chgData name="praveen vadiveloo" userId="ee2a38cfa1ed8cf6" providerId="LiveId" clId="{E4A1BAAB-91A0-401F-8728-A58FDE017970}" dt="2025-01-09T07:22:38.343" v="281" actId="478"/>
          <ac:picMkLst>
            <pc:docMk/>
            <pc:sldMk cId="3345628227" sldId="266"/>
            <ac:picMk id="10" creationId="{E88D3554-2B38-7045-B778-76FB3465B801}"/>
          </ac:picMkLst>
        </pc:picChg>
      </pc:sldChg>
      <pc:sldChg chg="del">
        <pc:chgData name="praveen vadiveloo" userId="ee2a38cfa1ed8cf6" providerId="LiveId" clId="{E4A1BAAB-91A0-401F-8728-A58FDE017970}" dt="2025-01-09T07:22:12.240" v="280" actId="47"/>
        <pc:sldMkLst>
          <pc:docMk/>
          <pc:sldMk cId="2420142894" sldId="267"/>
        </pc:sldMkLst>
      </pc:sldChg>
      <pc:sldChg chg="del">
        <pc:chgData name="praveen vadiveloo" userId="ee2a38cfa1ed8cf6" providerId="LiveId" clId="{E4A1BAAB-91A0-401F-8728-A58FDE017970}" dt="2025-01-09T07:21:57.017" v="274" actId="47"/>
        <pc:sldMkLst>
          <pc:docMk/>
          <pc:sldMk cId="1708956848" sldId="268"/>
        </pc:sldMkLst>
      </pc:sldChg>
      <pc:sldChg chg="del">
        <pc:chgData name="praveen vadiveloo" userId="ee2a38cfa1ed8cf6" providerId="LiveId" clId="{E4A1BAAB-91A0-401F-8728-A58FDE017970}" dt="2025-01-09T07:22:10.017" v="279" actId="47"/>
        <pc:sldMkLst>
          <pc:docMk/>
          <pc:sldMk cId="1221752997" sldId="270"/>
        </pc:sldMkLst>
      </pc:sldChg>
      <pc:sldChg chg="del">
        <pc:chgData name="praveen vadiveloo" userId="ee2a38cfa1ed8cf6" providerId="LiveId" clId="{E4A1BAAB-91A0-401F-8728-A58FDE017970}" dt="2025-01-09T07:21:53.295" v="273" actId="47"/>
        <pc:sldMkLst>
          <pc:docMk/>
          <pc:sldMk cId="3994358870" sldId="271"/>
        </pc:sldMkLst>
      </pc:sldChg>
      <pc:sldChg chg="modSp mod">
        <pc:chgData name="praveen vadiveloo" userId="ee2a38cfa1ed8cf6" providerId="LiveId" clId="{E4A1BAAB-91A0-401F-8728-A58FDE017970}" dt="2025-01-09T07:18:49.433" v="221" actId="255"/>
        <pc:sldMkLst>
          <pc:docMk/>
          <pc:sldMk cId="3135097008" sldId="272"/>
        </pc:sldMkLst>
        <pc:spChg chg="mod">
          <ac:chgData name="praveen vadiveloo" userId="ee2a38cfa1ed8cf6" providerId="LiveId" clId="{E4A1BAAB-91A0-401F-8728-A58FDE017970}" dt="2025-01-09T07:18:49.433" v="221" actId="255"/>
          <ac:spMkLst>
            <pc:docMk/>
            <pc:sldMk cId="3135097008" sldId="272"/>
            <ac:spMk id="2" creationId="{2F6E6868-B233-696F-C40D-B7FEF30A96DD}"/>
          </ac:spMkLst>
        </pc:spChg>
        <pc:spChg chg="mod">
          <ac:chgData name="praveen vadiveloo" userId="ee2a38cfa1ed8cf6" providerId="LiveId" clId="{E4A1BAAB-91A0-401F-8728-A58FDE017970}" dt="2025-01-09T07:09:55.521" v="71" actId="20577"/>
          <ac:spMkLst>
            <pc:docMk/>
            <pc:sldMk cId="3135097008" sldId="272"/>
            <ac:spMk id="3" creationId="{66DE926C-A40B-2E7D-C135-26B38C33F88F}"/>
          </ac:spMkLst>
        </pc:spChg>
      </pc:sldChg>
      <pc:sldChg chg="modSp mod">
        <pc:chgData name="praveen vadiveloo" userId="ee2a38cfa1ed8cf6" providerId="LiveId" clId="{E4A1BAAB-91A0-401F-8728-A58FDE017970}" dt="2025-01-09T07:18:59.702" v="223" actId="113"/>
        <pc:sldMkLst>
          <pc:docMk/>
          <pc:sldMk cId="2266008950" sldId="273"/>
        </pc:sldMkLst>
        <pc:spChg chg="mod">
          <ac:chgData name="praveen vadiveloo" userId="ee2a38cfa1ed8cf6" providerId="LiveId" clId="{E4A1BAAB-91A0-401F-8728-A58FDE017970}" dt="2025-01-09T07:18:59.702" v="223" actId="113"/>
          <ac:spMkLst>
            <pc:docMk/>
            <pc:sldMk cId="2266008950" sldId="273"/>
            <ac:spMk id="2" creationId="{0E5873AA-C323-FB66-6C5E-FCF13F350674}"/>
          </ac:spMkLst>
        </pc:spChg>
      </pc:sldChg>
      <pc:sldChg chg="modSp mod">
        <pc:chgData name="praveen vadiveloo" userId="ee2a38cfa1ed8cf6" providerId="LiveId" clId="{E4A1BAAB-91A0-401F-8728-A58FDE017970}" dt="2025-01-09T07:18:33.389" v="220" actId="113"/>
        <pc:sldMkLst>
          <pc:docMk/>
          <pc:sldMk cId="1857786148" sldId="274"/>
        </pc:sldMkLst>
        <pc:spChg chg="mod">
          <ac:chgData name="praveen vadiveloo" userId="ee2a38cfa1ed8cf6" providerId="LiveId" clId="{E4A1BAAB-91A0-401F-8728-A58FDE017970}" dt="2025-01-09T07:18:33.389" v="220" actId="113"/>
          <ac:spMkLst>
            <pc:docMk/>
            <pc:sldMk cId="1857786148" sldId="274"/>
            <ac:spMk id="2" creationId="{E84AA8E3-0657-EF81-A54A-4B859F5226C6}"/>
          </ac:spMkLst>
        </pc:spChg>
      </pc:sldChg>
      <pc:sldChg chg="modSp mod">
        <pc:chgData name="praveen vadiveloo" userId="ee2a38cfa1ed8cf6" providerId="LiveId" clId="{E4A1BAAB-91A0-401F-8728-A58FDE017970}" dt="2025-01-09T08:05:20.551" v="1389" actId="20577"/>
        <pc:sldMkLst>
          <pc:docMk/>
          <pc:sldMk cId="1232278026" sldId="275"/>
        </pc:sldMkLst>
        <pc:spChg chg="mod">
          <ac:chgData name="praveen vadiveloo" userId="ee2a38cfa1ed8cf6" providerId="LiveId" clId="{E4A1BAAB-91A0-401F-8728-A58FDE017970}" dt="2025-01-09T08:05:20.551" v="1389" actId="20577"/>
          <ac:spMkLst>
            <pc:docMk/>
            <pc:sldMk cId="1232278026" sldId="275"/>
            <ac:spMk id="3" creationId="{EFBE906C-A922-A9DC-7FBE-F54804EC2095}"/>
          </ac:spMkLst>
        </pc:spChg>
      </pc:sldChg>
      <pc:sldChg chg="addSp delSp modSp new del mod">
        <pc:chgData name="praveen vadiveloo" userId="ee2a38cfa1ed8cf6" providerId="LiveId" clId="{E4A1BAAB-91A0-401F-8728-A58FDE017970}" dt="2025-01-09T07:11:05.306" v="77" actId="47"/>
        <pc:sldMkLst>
          <pc:docMk/>
          <pc:sldMk cId="849174179" sldId="276"/>
        </pc:sldMkLst>
        <pc:spChg chg="mod">
          <ac:chgData name="praveen vadiveloo" userId="ee2a38cfa1ed8cf6" providerId="LiveId" clId="{E4A1BAAB-91A0-401F-8728-A58FDE017970}" dt="2025-01-09T07:11:00.117" v="75" actId="14100"/>
          <ac:spMkLst>
            <pc:docMk/>
            <pc:sldMk cId="849174179" sldId="276"/>
            <ac:spMk id="2" creationId="{BCFBB9E9-67F8-98FE-A08F-29B749D48621}"/>
          </ac:spMkLst>
        </pc:spChg>
        <pc:spChg chg="del">
          <ac:chgData name="praveen vadiveloo" userId="ee2a38cfa1ed8cf6" providerId="LiveId" clId="{E4A1BAAB-91A0-401F-8728-A58FDE017970}" dt="2025-01-09T07:10:52.341" v="73" actId="22"/>
          <ac:spMkLst>
            <pc:docMk/>
            <pc:sldMk cId="849174179" sldId="276"/>
            <ac:spMk id="3" creationId="{063029B1-FDAF-CADD-FFA7-1EB6099D0861}"/>
          </ac:spMkLst>
        </pc:spChg>
        <pc:picChg chg="add mod ord">
          <ac:chgData name="praveen vadiveloo" userId="ee2a38cfa1ed8cf6" providerId="LiveId" clId="{E4A1BAAB-91A0-401F-8728-A58FDE017970}" dt="2025-01-09T07:11:02.697" v="76" actId="14100"/>
          <ac:picMkLst>
            <pc:docMk/>
            <pc:sldMk cId="849174179" sldId="276"/>
            <ac:picMk id="5" creationId="{057E5015-D69B-08EC-5AEA-808835A11E13}"/>
          </ac:picMkLst>
        </pc:picChg>
      </pc:sldChg>
      <pc:sldChg chg="addSp delSp modSp add mod ord">
        <pc:chgData name="praveen vadiveloo" userId="ee2a38cfa1ed8cf6" providerId="LiveId" clId="{E4A1BAAB-91A0-401F-8728-A58FDE017970}" dt="2025-01-10T03:11:50.506" v="6172" actId="14100"/>
        <pc:sldMkLst>
          <pc:docMk/>
          <pc:sldMk cId="3496226575" sldId="276"/>
        </pc:sldMkLst>
        <pc:spChg chg="mod">
          <ac:chgData name="praveen vadiveloo" userId="ee2a38cfa1ed8cf6" providerId="LiveId" clId="{E4A1BAAB-91A0-401F-8728-A58FDE017970}" dt="2025-01-09T07:19:27.857" v="227" actId="113"/>
          <ac:spMkLst>
            <pc:docMk/>
            <pc:sldMk cId="3496226575" sldId="276"/>
            <ac:spMk id="2" creationId="{9937BF09-9BB8-CACF-13B7-C7F814F9FA98}"/>
          </ac:spMkLst>
        </pc:spChg>
        <pc:spChg chg="add del mod">
          <ac:chgData name="praveen vadiveloo" userId="ee2a38cfa1ed8cf6" providerId="LiveId" clId="{E4A1BAAB-91A0-401F-8728-A58FDE017970}" dt="2025-01-10T03:10:44.595" v="6161" actId="22"/>
          <ac:spMkLst>
            <pc:docMk/>
            <pc:sldMk cId="3496226575" sldId="276"/>
            <ac:spMk id="4" creationId="{31531F76-5208-D41E-AA16-567A64C7C87D}"/>
          </ac:spMkLst>
        </pc:spChg>
        <pc:spChg chg="add del mod">
          <ac:chgData name="praveen vadiveloo" userId="ee2a38cfa1ed8cf6" providerId="LiveId" clId="{E4A1BAAB-91A0-401F-8728-A58FDE017970}" dt="2025-01-09T07:11:25.829" v="82" actId="22"/>
          <ac:spMkLst>
            <pc:docMk/>
            <pc:sldMk cId="3496226575" sldId="276"/>
            <ac:spMk id="4" creationId="{74F7B0A8-C509-E983-04C0-7D117FE491AE}"/>
          </ac:spMkLst>
        </pc:spChg>
        <pc:picChg chg="del">
          <ac:chgData name="praveen vadiveloo" userId="ee2a38cfa1ed8cf6" providerId="LiveId" clId="{E4A1BAAB-91A0-401F-8728-A58FDE017970}" dt="2025-01-09T07:11:20.535" v="81" actId="478"/>
          <ac:picMkLst>
            <pc:docMk/>
            <pc:sldMk cId="3496226575" sldId="276"/>
            <ac:picMk id="5" creationId="{56012CE8-8426-1754-A059-F1D96772DC38}"/>
          </ac:picMkLst>
        </pc:picChg>
        <pc:picChg chg="add del mod">
          <ac:chgData name="praveen vadiveloo" userId="ee2a38cfa1ed8cf6" providerId="LiveId" clId="{E4A1BAAB-91A0-401F-8728-A58FDE017970}" dt="2025-01-10T03:10:43.108" v="6160" actId="22"/>
          <ac:picMkLst>
            <pc:docMk/>
            <pc:sldMk cId="3496226575" sldId="276"/>
            <ac:picMk id="6" creationId="{5378F224-28D2-D37B-D1BD-494033C7C56D}"/>
          </ac:picMkLst>
        </pc:picChg>
        <pc:picChg chg="add del mod ord">
          <ac:chgData name="praveen vadiveloo" userId="ee2a38cfa1ed8cf6" providerId="LiveId" clId="{E4A1BAAB-91A0-401F-8728-A58FDE017970}" dt="2025-01-10T03:10:34.378" v="6156" actId="478"/>
          <ac:picMkLst>
            <pc:docMk/>
            <pc:sldMk cId="3496226575" sldId="276"/>
            <ac:picMk id="7" creationId="{179669BA-854F-9C1B-9C44-729BE99EBA02}"/>
          </ac:picMkLst>
        </pc:picChg>
        <pc:picChg chg="add mod ord">
          <ac:chgData name="praveen vadiveloo" userId="ee2a38cfa1ed8cf6" providerId="LiveId" clId="{E4A1BAAB-91A0-401F-8728-A58FDE017970}" dt="2025-01-10T03:11:50.506" v="6172" actId="14100"/>
          <ac:picMkLst>
            <pc:docMk/>
            <pc:sldMk cId="3496226575" sldId="276"/>
            <ac:picMk id="9" creationId="{D6252336-DA94-F5CF-C481-C4175A5379DE}"/>
          </ac:picMkLst>
        </pc:picChg>
      </pc:sldChg>
      <pc:sldChg chg="addSp delSp modSp add mod ord">
        <pc:chgData name="praveen vadiveloo" userId="ee2a38cfa1ed8cf6" providerId="LiveId" clId="{E4A1BAAB-91A0-401F-8728-A58FDE017970}" dt="2025-01-10T03:11:45.243" v="6171" actId="14100"/>
        <pc:sldMkLst>
          <pc:docMk/>
          <pc:sldMk cId="1741436117" sldId="277"/>
        </pc:sldMkLst>
        <pc:spChg chg="mod">
          <ac:chgData name="praveen vadiveloo" userId="ee2a38cfa1ed8cf6" providerId="LiveId" clId="{E4A1BAAB-91A0-401F-8728-A58FDE017970}" dt="2025-01-09T07:19:36.136" v="229" actId="113"/>
          <ac:spMkLst>
            <pc:docMk/>
            <pc:sldMk cId="1741436117" sldId="277"/>
            <ac:spMk id="2" creationId="{F3FF9128-6CA0-E846-22D2-4BAFD373D48C}"/>
          </ac:spMkLst>
        </pc:spChg>
        <pc:spChg chg="add del mod">
          <ac:chgData name="praveen vadiveloo" userId="ee2a38cfa1ed8cf6" providerId="LiveId" clId="{E4A1BAAB-91A0-401F-8728-A58FDE017970}" dt="2025-01-09T07:12:38.050" v="102" actId="22"/>
          <ac:spMkLst>
            <pc:docMk/>
            <pc:sldMk cId="1741436117" sldId="277"/>
            <ac:spMk id="4" creationId="{6C624881-691B-7885-F528-8128BE0928E1}"/>
          </ac:spMkLst>
        </pc:spChg>
        <pc:spChg chg="add del mod">
          <ac:chgData name="praveen vadiveloo" userId="ee2a38cfa1ed8cf6" providerId="LiveId" clId="{E4A1BAAB-91A0-401F-8728-A58FDE017970}" dt="2025-01-10T03:11:32.750" v="6167" actId="22"/>
          <ac:spMkLst>
            <pc:docMk/>
            <pc:sldMk cId="1741436117" sldId="277"/>
            <ac:spMk id="4" creationId="{A33D207A-CF25-2D00-615A-030961DE8CC1}"/>
          </ac:spMkLst>
        </pc:spChg>
        <pc:spChg chg="add del mod">
          <ac:chgData name="praveen vadiveloo" userId="ee2a38cfa1ed8cf6" providerId="LiveId" clId="{E4A1BAAB-91A0-401F-8728-A58FDE017970}" dt="2025-01-09T07:15:51.487" v="167" actId="22"/>
          <ac:spMkLst>
            <pc:docMk/>
            <pc:sldMk cId="1741436117" sldId="277"/>
            <ac:spMk id="9" creationId="{F2A08C71-AD9C-63B3-E33D-284EA0D73B99}"/>
          </ac:spMkLst>
        </pc:spChg>
        <pc:spChg chg="add del mod">
          <ac:chgData name="praveen vadiveloo" userId="ee2a38cfa1ed8cf6" providerId="LiveId" clId="{E4A1BAAB-91A0-401F-8728-A58FDE017970}" dt="2025-01-09T07:17:18.130" v="177" actId="22"/>
          <ac:spMkLst>
            <pc:docMk/>
            <pc:sldMk cId="1741436117" sldId="277"/>
            <ac:spMk id="13" creationId="{E8D03E52-662F-B3FF-8DED-FAE512E35446}"/>
          </ac:spMkLst>
        </pc:spChg>
        <pc:picChg chg="del">
          <ac:chgData name="praveen vadiveloo" userId="ee2a38cfa1ed8cf6" providerId="LiveId" clId="{E4A1BAAB-91A0-401F-8728-A58FDE017970}" dt="2025-01-09T07:12:10.388" v="101" actId="478"/>
          <ac:picMkLst>
            <pc:docMk/>
            <pc:sldMk cId="1741436117" sldId="277"/>
            <ac:picMk id="5" creationId="{D83D9F18-C882-A89F-27D4-EAC27B2530B9}"/>
          </ac:picMkLst>
        </pc:picChg>
        <pc:picChg chg="add mod ord">
          <ac:chgData name="praveen vadiveloo" userId="ee2a38cfa1ed8cf6" providerId="LiveId" clId="{E4A1BAAB-91A0-401F-8728-A58FDE017970}" dt="2025-01-10T03:11:45.243" v="6171" actId="14100"/>
          <ac:picMkLst>
            <pc:docMk/>
            <pc:sldMk cId="1741436117" sldId="277"/>
            <ac:picMk id="6" creationId="{7727F526-29DE-A496-370C-60A89A4A64DA}"/>
          </ac:picMkLst>
        </pc:picChg>
        <pc:picChg chg="add del mod ord">
          <ac:chgData name="praveen vadiveloo" userId="ee2a38cfa1ed8cf6" providerId="LiveId" clId="{E4A1BAAB-91A0-401F-8728-A58FDE017970}" dt="2025-01-09T07:15:06.635" v="166" actId="478"/>
          <ac:picMkLst>
            <pc:docMk/>
            <pc:sldMk cId="1741436117" sldId="277"/>
            <ac:picMk id="7" creationId="{9C83DC8F-BCD5-F8BC-7CFE-BDA980B30986}"/>
          </ac:picMkLst>
        </pc:picChg>
        <pc:picChg chg="add del mod ord">
          <ac:chgData name="praveen vadiveloo" userId="ee2a38cfa1ed8cf6" providerId="LiveId" clId="{E4A1BAAB-91A0-401F-8728-A58FDE017970}" dt="2025-01-09T07:17:05.564" v="172" actId="478"/>
          <ac:picMkLst>
            <pc:docMk/>
            <pc:sldMk cId="1741436117" sldId="277"/>
            <ac:picMk id="11" creationId="{CEE26423-4BAA-7855-2200-EB45BFBB3A06}"/>
          </ac:picMkLst>
        </pc:picChg>
        <pc:picChg chg="add del mod">
          <ac:chgData name="praveen vadiveloo" userId="ee2a38cfa1ed8cf6" providerId="LiveId" clId="{E4A1BAAB-91A0-401F-8728-A58FDE017970}" dt="2025-01-09T07:17:16.680" v="176" actId="22"/>
          <ac:picMkLst>
            <pc:docMk/>
            <pc:sldMk cId="1741436117" sldId="277"/>
            <ac:picMk id="15" creationId="{DD073743-E0B8-68E1-E630-CA6961C8CEA2}"/>
          </ac:picMkLst>
        </pc:picChg>
        <pc:picChg chg="add del mod ord">
          <ac:chgData name="praveen vadiveloo" userId="ee2a38cfa1ed8cf6" providerId="LiveId" clId="{E4A1BAAB-91A0-401F-8728-A58FDE017970}" dt="2025-01-10T03:11:30.666" v="6166" actId="478"/>
          <ac:picMkLst>
            <pc:docMk/>
            <pc:sldMk cId="1741436117" sldId="277"/>
            <ac:picMk id="17" creationId="{38C04184-DA1A-E510-90D4-257D170F3FFF}"/>
          </ac:picMkLst>
        </pc:picChg>
      </pc:sldChg>
      <pc:sldChg chg="addSp delSp modSp add mod ord">
        <pc:chgData name="praveen vadiveloo" userId="ee2a38cfa1ed8cf6" providerId="LiveId" clId="{E4A1BAAB-91A0-401F-8728-A58FDE017970}" dt="2025-01-10T03:12:32.234" v="6178" actId="14100"/>
        <pc:sldMkLst>
          <pc:docMk/>
          <pc:sldMk cId="1390788703" sldId="278"/>
        </pc:sldMkLst>
        <pc:spChg chg="mod">
          <ac:chgData name="praveen vadiveloo" userId="ee2a38cfa1ed8cf6" providerId="LiveId" clId="{E4A1BAAB-91A0-401F-8728-A58FDE017970}" dt="2025-01-09T07:19:43.412" v="231" actId="113"/>
          <ac:spMkLst>
            <pc:docMk/>
            <pc:sldMk cId="1390788703" sldId="278"/>
            <ac:spMk id="2" creationId="{2024C6BA-1C8C-561A-898C-D28DC15DE23B}"/>
          </ac:spMkLst>
        </pc:spChg>
        <pc:spChg chg="add del mod">
          <ac:chgData name="praveen vadiveloo" userId="ee2a38cfa1ed8cf6" providerId="LiveId" clId="{E4A1BAAB-91A0-401F-8728-A58FDE017970}" dt="2025-01-09T07:14:23.653" v="159" actId="22"/>
          <ac:spMkLst>
            <pc:docMk/>
            <pc:sldMk cId="1390788703" sldId="278"/>
            <ac:spMk id="4" creationId="{4FEDD24D-8BEF-0B75-45F8-CF31D9171C37}"/>
          </ac:spMkLst>
        </pc:spChg>
        <pc:spChg chg="add del mod">
          <ac:chgData name="praveen vadiveloo" userId="ee2a38cfa1ed8cf6" providerId="LiveId" clId="{E4A1BAAB-91A0-401F-8728-A58FDE017970}" dt="2025-01-10T03:12:18.035" v="6174" actId="22"/>
          <ac:spMkLst>
            <pc:docMk/>
            <pc:sldMk cId="1390788703" sldId="278"/>
            <ac:spMk id="4" creationId="{ECBDBA00-0F4C-7923-831C-5B2C14C98E71}"/>
          </ac:spMkLst>
        </pc:spChg>
        <pc:picChg chg="del">
          <ac:chgData name="praveen vadiveloo" userId="ee2a38cfa1ed8cf6" providerId="LiveId" clId="{E4A1BAAB-91A0-401F-8728-A58FDE017970}" dt="2025-01-09T07:14:21.922" v="158" actId="478"/>
          <ac:picMkLst>
            <pc:docMk/>
            <pc:sldMk cId="1390788703" sldId="278"/>
            <ac:picMk id="5" creationId="{D1D8BE0C-3EC8-D218-2A08-9CDB97FEE316}"/>
          </ac:picMkLst>
        </pc:picChg>
        <pc:picChg chg="add mod ord">
          <ac:chgData name="praveen vadiveloo" userId="ee2a38cfa1ed8cf6" providerId="LiveId" clId="{E4A1BAAB-91A0-401F-8728-A58FDE017970}" dt="2025-01-10T03:12:32.234" v="6178" actId="14100"/>
          <ac:picMkLst>
            <pc:docMk/>
            <pc:sldMk cId="1390788703" sldId="278"/>
            <ac:picMk id="6" creationId="{51427022-44AF-CC02-47A8-6C6D0C054C7D}"/>
          </ac:picMkLst>
        </pc:picChg>
        <pc:picChg chg="add del mod ord">
          <ac:chgData name="praveen vadiveloo" userId="ee2a38cfa1ed8cf6" providerId="LiveId" clId="{E4A1BAAB-91A0-401F-8728-A58FDE017970}" dt="2025-01-10T03:12:03.387" v="6173" actId="478"/>
          <ac:picMkLst>
            <pc:docMk/>
            <pc:sldMk cId="1390788703" sldId="278"/>
            <ac:picMk id="7" creationId="{54F8E2CA-045F-0036-74BE-2C6D1C5F241D}"/>
          </ac:picMkLst>
        </pc:picChg>
      </pc:sldChg>
      <pc:sldChg chg="addSp delSp modSp add mod ord">
        <pc:chgData name="praveen vadiveloo" userId="ee2a38cfa1ed8cf6" providerId="LiveId" clId="{E4A1BAAB-91A0-401F-8728-A58FDE017970}" dt="2025-01-10T03:13:26.278" v="6185" actId="14100"/>
        <pc:sldMkLst>
          <pc:docMk/>
          <pc:sldMk cId="964610655" sldId="279"/>
        </pc:sldMkLst>
        <pc:spChg chg="mod">
          <ac:chgData name="praveen vadiveloo" userId="ee2a38cfa1ed8cf6" providerId="LiveId" clId="{E4A1BAAB-91A0-401F-8728-A58FDE017970}" dt="2025-01-09T07:21:03.227" v="269" actId="20577"/>
          <ac:spMkLst>
            <pc:docMk/>
            <pc:sldMk cId="964610655" sldId="279"/>
            <ac:spMk id="2" creationId="{5E402CE8-B7F1-4F7A-7A69-71F8B9E9888E}"/>
          </ac:spMkLst>
        </pc:spChg>
        <pc:spChg chg="add del mod">
          <ac:chgData name="praveen vadiveloo" userId="ee2a38cfa1ed8cf6" providerId="LiveId" clId="{E4A1BAAB-91A0-401F-8728-A58FDE017970}" dt="2025-01-10T03:13:08.916" v="6180" actId="22"/>
          <ac:spMkLst>
            <pc:docMk/>
            <pc:sldMk cId="964610655" sldId="279"/>
            <ac:spMk id="4" creationId="{05D2E653-DA7A-C960-790D-A9B025467460}"/>
          </ac:spMkLst>
        </pc:spChg>
        <pc:spChg chg="add del mod">
          <ac:chgData name="praveen vadiveloo" userId="ee2a38cfa1ed8cf6" providerId="LiveId" clId="{E4A1BAAB-91A0-401F-8728-A58FDE017970}" dt="2025-01-09T07:20:35.523" v="235" actId="22"/>
          <ac:spMkLst>
            <pc:docMk/>
            <pc:sldMk cId="964610655" sldId="279"/>
            <ac:spMk id="4" creationId="{6FB41D31-CD4D-8065-C704-E5BA78CD048A}"/>
          </ac:spMkLst>
        </pc:spChg>
        <pc:picChg chg="del">
          <ac:chgData name="praveen vadiveloo" userId="ee2a38cfa1ed8cf6" providerId="LiveId" clId="{E4A1BAAB-91A0-401F-8728-A58FDE017970}" dt="2025-01-09T07:20:33.565" v="234" actId="478"/>
          <ac:picMkLst>
            <pc:docMk/>
            <pc:sldMk cId="964610655" sldId="279"/>
            <ac:picMk id="5" creationId="{F678B10C-0D22-87E6-EC34-93F7FE955AF3}"/>
          </ac:picMkLst>
        </pc:picChg>
        <pc:picChg chg="add mod ord">
          <ac:chgData name="praveen vadiveloo" userId="ee2a38cfa1ed8cf6" providerId="LiveId" clId="{E4A1BAAB-91A0-401F-8728-A58FDE017970}" dt="2025-01-10T03:13:26.278" v="6185" actId="14100"/>
          <ac:picMkLst>
            <pc:docMk/>
            <pc:sldMk cId="964610655" sldId="279"/>
            <ac:picMk id="6" creationId="{5AC55B3E-4B29-D0F3-24D3-76AB071ABEAC}"/>
          </ac:picMkLst>
        </pc:picChg>
        <pc:picChg chg="add del mod ord">
          <ac:chgData name="praveen vadiveloo" userId="ee2a38cfa1ed8cf6" providerId="LiveId" clId="{E4A1BAAB-91A0-401F-8728-A58FDE017970}" dt="2025-01-10T03:12:42.900" v="6179" actId="478"/>
          <ac:picMkLst>
            <pc:docMk/>
            <pc:sldMk cId="964610655" sldId="279"/>
            <ac:picMk id="7" creationId="{A7E586EA-2776-5082-C728-C03D30E7EAA8}"/>
          </ac:picMkLst>
        </pc:picChg>
      </pc:sldChg>
      <pc:sldChg chg="addSp modSp new mod">
        <pc:chgData name="praveen vadiveloo" userId="ee2a38cfa1ed8cf6" providerId="LiveId" clId="{E4A1BAAB-91A0-401F-8728-A58FDE017970}" dt="2025-01-09T09:50:08.773" v="3492" actId="20577"/>
        <pc:sldMkLst>
          <pc:docMk/>
          <pc:sldMk cId="3737921273" sldId="280"/>
        </pc:sldMkLst>
        <pc:spChg chg="mod">
          <ac:chgData name="praveen vadiveloo" userId="ee2a38cfa1ed8cf6" providerId="LiveId" clId="{E4A1BAAB-91A0-401F-8728-A58FDE017970}" dt="2025-01-09T09:50:08.773" v="3492" actId="20577"/>
          <ac:spMkLst>
            <pc:docMk/>
            <pc:sldMk cId="3737921273" sldId="280"/>
            <ac:spMk id="2" creationId="{814361C6-A889-3B29-B420-D90D4661D4A3}"/>
          </ac:spMkLst>
        </pc:spChg>
        <pc:spChg chg="mod">
          <ac:chgData name="praveen vadiveloo" userId="ee2a38cfa1ed8cf6" providerId="LiveId" clId="{E4A1BAAB-91A0-401F-8728-A58FDE017970}" dt="2025-01-09T08:05:04.011" v="1387" actId="20577"/>
          <ac:spMkLst>
            <pc:docMk/>
            <pc:sldMk cId="3737921273" sldId="280"/>
            <ac:spMk id="3" creationId="{B115509E-8C7B-8B1B-7132-CD1049A5CB15}"/>
          </ac:spMkLst>
        </pc:spChg>
        <pc:spChg chg="add">
          <ac:chgData name="praveen vadiveloo" userId="ee2a38cfa1ed8cf6" providerId="LiveId" clId="{E4A1BAAB-91A0-401F-8728-A58FDE017970}" dt="2025-01-09T07:35:57.442" v="331"/>
          <ac:spMkLst>
            <pc:docMk/>
            <pc:sldMk cId="3737921273" sldId="280"/>
            <ac:spMk id="4" creationId="{0CAF3462-D5AE-3202-0BD3-E2CDEF099234}"/>
          </ac:spMkLst>
        </pc:spChg>
      </pc:sldChg>
      <pc:sldChg chg="modSp add mod">
        <pc:chgData name="praveen vadiveloo" userId="ee2a38cfa1ed8cf6" providerId="LiveId" clId="{E4A1BAAB-91A0-401F-8728-A58FDE017970}" dt="2025-01-09T09:50:20.946" v="3512" actId="20577"/>
        <pc:sldMkLst>
          <pc:docMk/>
          <pc:sldMk cId="2985382649" sldId="281"/>
        </pc:sldMkLst>
        <pc:spChg chg="mod">
          <ac:chgData name="praveen vadiveloo" userId="ee2a38cfa1ed8cf6" providerId="LiveId" clId="{E4A1BAAB-91A0-401F-8728-A58FDE017970}" dt="2025-01-09T09:50:20.946" v="3512" actId="20577"/>
          <ac:spMkLst>
            <pc:docMk/>
            <pc:sldMk cId="2985382649" sldId="281"/>
            <ac:spMk id="2" creationId="{16952117-CCD5-A2F9-D16F-05FAEDE2C8FE}"/>
          </ac:spMkLst>
        </pc:spChg>
        <pc:spChg chg="mod">
          <ac:chgData name="praveen vadiveloo" userId="ee2a38cfa1ed8cf6" providerId="LiveId" clId="{E4A1BAAB-91A0-401F-8728-A58FDE017970}" dt="2025-01-09T07:59:15.369" v="1151" actId="20577"/>
          <ac:spMkLst>
            <pc:docMk/>
            <pc:sldMk cId="2985382649" sldId="281"/>
            <ac:spMk id="3" creationId="{3903527E-5301-5A35-070C-B0A224D286FB}"/>
          </ac:spMkLst>
        </pc:spChg>
      </pc:sldChg>
      <pc:sldChg chg="modSp new mod">
        <pc:chgData name="praveen vadiveloo" userId="ee2a38cfa1ed8cf6" providerId="LiveId" clId="{E4A1BAAB-91A0-401F-8728-A58FDE017970}" dt="2025-01-10T02:22:46.321" v="4626" actId="20577"/>
        <pc:sldMkLst>
          <pc:docMk/>
          <pc:sldMk cId="1708752872" sldId="282"/>
        </pc:sldMkLst>
        <pc:spChg chg="mod">
          <ac:chgData name="praveen vadiveloo" userId="ee2a38cfa1ed8cf6" providerId="LiveId" clId="{E4A1BAAB-91A0-401F-8728-A58FDE017970}" dt="2025-01-10T02:15:18.159" v="4172" actId="20577"/>
          <ac:spMkLst>
            <pc:docMk/>
            <pc:sldMk cId="1708752872" sldId="282"/>
            <ac:spMk id="2" creationId="{554FF527-BABB-36EE-9D41-F2CCCCB4D8BE}"/>
          </ac:spMkLst>
        </pc:spChg>
        <pc:spChg chg="mod">
          <ac:chgData name="praveen vadiveloo" userId="ee2a38cfa1ed8cf6" providerId="LiveId" clId="{E4A1BAAB-91A0-401F-8728-A58FDE017970}" dt="2025-01-10T02:22:46.321" v="4626" actId="20577"/>
          <ac:spMkLst>
            <pc:docMk/>
            <pc:sldMk cId="1708752872" sldId="282"/>
            <ac:spMk id="3" creationId="{F608F697-2EF0-AE89-4610-714CFCAEC9B6}"/>
          </ac:spMkLst>
        </pc:spChg>
      </pc:sldChg>
      <pc:sldChg chg="addSp delSp modSp add mod ord">
        <pc:chgData name="praveen vadiveloo" userId="ee2a38cfa1ed8cf6" providerId="LiveId" clId="{E4A1BAAB-91A0-401F-8728-A58FDE017970}" dt="2025-01-09T09:49:43.748" v="3449" actId="20577"/>
        <pc:sldMkLst>
          <pc:docMk/>
          <pc:sldMk cId="2365499887" sldId="283"/>
        </pc:sldMkLst>
        <pc:spChg chg="mod">
          <ac:chgData name="praveen vadiveloo" userId="ee2a38cfa1ed8cf6" providerId="LiveId" clId="{E4A1BAAB-91A0-401F-8728-A58FDE017970}" dt="2025-01-09T09:49:43.748" v="3449" actId="20577"/>
          <ac:spMkLst>
            <pc:docMk/>
            <pc:sldMk cId="2365499887" sldId="283"/>
            <ac:spMk id="2" creationId="{15AF1DC0-329C-2DDB-BA7C-8410A5FD1923}"/>
          </ac:spMkLst>
        </pc:spChg>
        <pc:spChg chg="mod">
          <ac:chgData name="praveen vadiveloo" userId="ee2a38cfa1ed8cf6" providerId="LiveId" clId="{E4A1BAAB-91A0-401F-8728-A58FDE017970}" dt="2025-01-09T08:10:11.965" v="2015" actId="6549"/>
          <ac:spMkLst>
            <pc:docMk/>
            <pc:sldMk cId="2365499887" sldId="283"/>
            <ac:spMk id="3" creationId="{6434FC63-4A65-AEA6-4B83-CD40FFAC2BC7}"/>
          </ac:spMkLst>
        </pc:spChg>
        <pc:spChg chg="add del mod">
          <ac:chgData name="praveen vadiveloo" userId="ee2a38cfa1ed8cf6" providerId="LiveId" clId="{E4A1BAAB-91A0-401F-8728-A58FDE017970}" dt="2025-01-09T08:07:26.886" v="1634" actId="21"/>
          <ac:spMkLst>
            <pc:docMk/>
            <pc:sldMk cId="2365499887" sldId="283"/>
            <ac:spMk id="5" creationId="{F7F7834D-D844-97D5-F98B-A4F54E18B485}"/>
          </ac:spMkLst>
        </pc:spChg>
      </pc:sldChg>
      <pc:sldChg chg="modSp add mod ord">
        <pc:chgData name="praveen vadiveloo" userId="ee2a38cfa1ed8cf6" providerId="LiveId" clId="{E4A1BAAB-91A0-401F-8728-A58FDE017970}" dt="2025-01-09T10:00:31.602" v="4106" actId="27636"/>
        <pc:sldMkLst>
          <pc:docMk/>
          <pc:sldMk cId="758418037" sldId="284"/>
        </pc:sldMkLst>
        <pc:spChg chg="mod">
          <ac:chgData name="praveen vadiveloo" userId="ee2a38cfa1ed8cf6" providerId="LiveId" clId="{E4A1BAAB-91A0-401F-8728-A58FDE017970}" dt="2025-01-09T09:49:58.125" v="3472" actId="20577"/>
          <ac:spMkLst>
            <pc:docMk/>
            <pc:sldMk cId="758418037" sldId="284"/>
            <ac:spMk id="2" creationId="{BC6ABE28-191B-6C68-72E1-83F7882FB166}"/>
          </ac:spMkLst>
        </pc:spChg>
        <pc:spChg chg="mod">
          <ac:chgData name="praveen vadiveloo" userId="ee2a38cfa1ed8cf6" providerId="LiveId" clId="{E4A1BAAB-91A0-401F-8728-A58FDE017970}" dt="2025-01-09T10:00:31.602" v="4106" actId="27636"/>
          <ac:spMkLst>
            <pc:docMk/>
            <pc:sldMk cId="758418037" sldId="284"/>
            <ac:spMk id="3" creationId="{DBF1397F-D2C6-D8B3-28F0-5D8817F48883}"/>
          </ac:spMkLst>
        </pc:spChg>
      </pc:sldChg>
      <pc:sldChg chg="add del ord">
        <pc:chgData name="praveen vadiveloo" userId="ee2a38cfa1ed8cf6" providerId="LiveId" clId="{E4A1BAAB-91A0-401F-8728-A58FDE017970}" dt="2025-01-09T08:12:11.173" v="2016" actId="47"/>
        <pc:sldMkLst>
          <pc:docMk/>
          <pc:sldMk cId="1892739996" sldId="284"/>
        </pc:sldMkLst>
      </pc:sldChg>
      <pc:sldChg chg="modSp add mod ord">
        <pc:chgData name="praveen vadiveloo" userId="ee2a38cfa1ed8cf6" providerId="LiveId" clId="{E4A1BAAB-91A0-401F-8728-A58FDE017970}" dt="2025-01-09T10:00:21.939" v="4101" actId="27636"/>
        <pc:sldMkLst>
          <pc:docMk/>
          <pc:sldMk cId="1139264175" sldId="285"/>
        </pc:sldMkLst>
        <pc:spChg chg="mod">
          <ac:chgData name="praveen vadiveloo" userId="ee2a38cfa1ed8cf6" providerId="LiveId" clId="{E4A1BAAB-91A0-401F-8728-A58FDE017970}" dt="2025-01-09T09:50:30.966" v="3528" actId="20577"/>
          <ac:spMkLst>
            <pc:docMk/>
            <pc:sldMk cId="1139264175" sldId="285"/>
            <ac:spMk id="2" creationId="{5A5EC1B6-DB9A-5507-5A04-2CBEF46BFE85}"/>
          </ac:spMkLst>
        </pc:spChg>
        <pc:spChg chg="mod">
          <ac:chgData name="praveen vadiveloo" userId="ee2a38cfa1ed8cf6" providerId="LiveId" clId="{E4A1BAAB-91A0-401F-8728-A58FDE017970}" dt="2025-01-09T10:00:21.939" v="4101" actId="27636"/>
          <ac:spMkLst>
            <pc:docMk/>
            <pc:sldMk cId="1139264175" sldId="285"/>
            <ac:spMk id="3" creationId="{0369141C-D178-0375-8348-730F2B1D9DD3}"/>
          </ac:spMkLst>
        </pc:spChg>
      </pc:sldChg>
      <pc:sldChg chg="modSp add mod">
        <pc:chgData name="praveen vadiveloo" userId="ee2a38cfa1ed8cf6" providerId="LiveId" clId="{E4A1BAAB-91A0-401F-8728-A58FDE017970}" dt="2025-01-10T02:42:22.754" v="6145" actId="20577"/>
        <pc:sldMkLst>
          <pc:docMk/>
          <pc:sldMk cId="3069410196" sldId="286"/>
        </pc:sldMkLst>
        <pc:spChg chg="mod">
          <ac:chgData name="praveen vadiveloo" userId="ee2a38cfa1ed8cf6" providerId="LiveId" clId="{E4A1BAAB-91A0-401F-8728-A58FDE017970}" dt="2025-01-10T02:23:07.811" v="4636" actId="20577"/>
          <ac:spMkLst>
            <pc:docMk/>
            <pc:sldMk cId="3069410196" sldId="286"/>
            <ac:spMk id="2" creationId="{2497AF08-CFE3-9A96-74AC-73AD3D588B4A}"/>
          </ac:spMkLst>
        </pc:spChg>
        <pc:spChg chg="mod">
          <ac:chgData name="praveen vadiveloo" userId="ee2a38cfa1ed8cf6" providerId="LiveId" clId="{E4A1BAAB-91A0-401F-8728-A58FDE017970}" dt="2025-01-10T02:42:22.754" v="6145" actId="20577"/>
          <ac:spMkLst>
            <pc:docMk/>
            <pc:sldMk cId="3069410196" sldId="286"/>
            <ac:spMk id="3" creationId="{ED362DF5-2D26-365B-DDA4-55A62FA74F59}"/>
          </ac:spMkLst>
        </pc:spChg>
      </pc:sldChg>
      <pc:sldChg chg="addSp delSp modSp new mod ord">
        <pc:chgData name="praveen vadiveloo" userId="ee2a38cfa1ed8cf6" providerId="LiveId" clId="{E4A1BAAB-91A0-401F-8728-A58FDE017970}" dt="2025-01-10T03:10:12.858" v="6155"/>
        <pc:sldMkLst>
          <pc:docMk/>
          <pc:sldMk cId="806672107" sldId="287"/>
        </pc:sldMkLst>
        <pc:spChg chg="del">
          <ac:chgData name="praveen vadiveloo" userId="ee2a38cfa1ed8cf6" providerId="LiveId" clId="{E4A1BAAB-91A0-401F-8728-A58FDE017970}" dt="2025-01-10T03:09:51.315" v="6147" actId="478"/>
          <ac:spMkLst>
            <pc:docMk/>
            <pc:sldMk cId="806672107" sldId="287"/>
            <ac:spMk id="2" creationId="{44BA4396-8994-1BCA-BC3B-3EE02975C64D}"/>
          </ac:spMkLst>
        </pc:spChg>
        <pc:spChg chg="del">
          <ac:chgData name="praveen vadiveloo" userId="ee2a38cfa1ed8cf6" providerId="LiveId" clId="{E4A1BAAB-91A0-401F-8728-A58FDE017970}" dt="2025-01-10T03:09:53.800" v="6148" actId="22"/>
          <ac:spMkLst>
            <pc:docMk/>
            <pc:sldMk cId="806672107" sldId="287"/>
            <ac:spMk id="3" creationId="{DBF1B81C-AD57-119E-706F-8B509E2ECE1C}"/>
          </ac:spMkLst>
        </pc:spChg>
        <pc:picChg chg="add mod ord">
          <ac:chgData name="praveen vadiveloo" userId="ee2a38cfa1ed8cf6" providerId="LiveId" clId="{E4A1BAAB-91A0-401F-8728-A58FDE017970}" dt="2025-01-10T03:10:08.876" v="6153" actId="14100"/>
          <ac:picMkLst>
            <pc:docMk/>
            <pc:sldMk cId="806672107" sldId="287"/>
            <ac:picMk id="5" creationId="{55B1DE19-B36F-8C05-4A77-E255A6667FC6}"/>
          </ac:picMkLst>
        </pc:picChg>
      </pc:sldChg>
      <pc:sldChg chg="addSp delSp modSp new mod">
        <pc:chgData name="praveen vadiveloo" userId="ee2a38cfa1ed8cf6" providerId="LiveId" clId="{E4A1BAAB-91A0-401F-8728-A58FDE017970}" dt="2025-01-10T03:15:36.100" v="6204" actId="14100"/>
        <pc:sldMkLst>
          <pc:docMk/>
          <pc:sldMk cId="3931403589" sldId="288"/>
        </pc:sldMkLst>
        <pc:spChg chg="del">
          <ac:chgData name="praveen vadiveloo" userId="ee2a38cfa1ed8cf6" providerId="LiveId" clId="{E4A1BAAB-91A0-401F-8728-A58FDE017970}" dt="2025-01-10T03:14:05.654" v="6187" actId="478"/>
          <ac:spMkLst>
            <pc:docMk/>
            <pc:sldMk cId="3931403589" sldId="288"/>
            <ac:spMk id="2" creationId="{C6AEFB37-78C7-AD7F-8B10-E92052263396}"/>
          </ac:spMkLst>
        </pc:spChg>
        <pc:spChg chg="del">
          <ac:chgData name="praveen vadiveloo" userId="ee2a38cfa1ed8cf6" providerId="LiveId" clId="{E4A1BAAB-91A0-401F-8728-A58FDE017970}" dt="2025-01-10T03:14:07.664" v="6188" actId="22"/>
          <ac:spMkLst>
            <pc:docMk/>
            <pc:sldMk cId="3931403589" sldId="288"/>
            <ac:spMk id="3" creationId="{24E6B29F-FF00-9085-DB3A-D114381425B7}"/>
          </ac:spMkLst>
        </pc:spChg>
        <pc:picChg chg="add mod ord">
          <ac:chgData name="praveen vadiveloo" userId="ee2a38cfa1ed8cf6" providerId="LiveId" clId="{E4A1BAAB-91A0-401F-8728-A58FDE017970}" dt="2025-01-10T03:15:36.100" v="6204" actId="14100"/>
          <ac:picMkLst>
            <pc:docMk/>
            <pc:sldMk cId="3931403589" sldId="288"/>
            <ac:picMk id="5" creationId="{128A1DE4-54A2-B3CE-A040-23694FDC90C6}"/>
          </ac:picMkLst>
        </pc:picChg>
      </pc:sldChg>
      <pc:sldChg chg="addSp delSp modSp new mod">
        <pc:chgData name="praveen vadiveloo" userId="ee2a38cfa1ed8cf6" providerId="LiveId" clId="{E4A1BAAB-91A0-401F-8728-A58FDE017970}" dt="2025-01-10T03:15:11.020" v="6201" actId="14100"/>
        <pc:sldMkLst>
          <pc:docMk/>
          <pc:sldMk cId="854222613" sldId="289"/>
        </pc:sldMkLst>
        <pc:spChg chg="del">
          <ac:chgData name="praveen vadiveloo" userId="ee2a38cfa1ed8cf6" providerId="LiveId" clId="{E4A1BAAB-91A0-401F-8728-A58FDE017970}" dt="2025-01-10T03:14:53.689" v="6195" actId="478"/>
          <ac:spMkLst>
            <pc:docMk/>
            <pc:sldMk cId="854222613" sldId="289"/>
            <ac:spMk id="2" creationId="{6B105DD0-E914-A38D-1C36-96A00B4E0740}"/>
          </ac:spMkLst>
        </pc:spChg>
        <pc:spChg chg="del">
          <ac:chgData name="praveen vadiveloo" userId="ee2a38cfa1ed8cf6" providerId="LiveId" clId="{E4A1BAAB-91A0-401F-8728-A58FDE017970}" dt="2025-01-10T03:14:48.310" v="6194" actId="22"/>
          <ac:spMkLst>
            <pc:docMk/>
            <pc:sldMk cId="854222613" sldId="289"/>
            <ac:spMk id="3" creationId="{3AD3DB5D-CC19-86DA-F405-ECEDB4679998}"/>
          </ac:spMkLst>
        </pc:spChg>
        <pc:picChg chg="add mod ord">
          <ac:chgData name="praveen vadiveloo" userId="ee2a38cfa1ed8cf6" providerId="LiveId" clId="{E4A1BAAB-91A0-401F-8728-A58FDE017970}" dt="2025-01-10T03:15:11.020" v="6201" actId="14100"/>
          <ac:picMkLst>
            <pc:docMk/>
            <pc:sldMk cId="854222613" sldId="289"/>
            <ac:picMk id="5" creationId="{5625AE56-D3DE-FAC0-495E-1B396D8BCB45}"/>
          </ac:picMkLst>
        </pc:picChg>
      </pc:sldChg>
    </pc:docChg>
  </pc:docChgLst>
</pc:chgInfo>
</file>

<file path=ppt/media/image1.jpeg>
</file>

<file path=ppt/media/image10.png>
</file>

<file path=ppt/media/image1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12/01/2025</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291178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5601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94831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2645504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010084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127115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9921728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1897687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9472493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165010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56807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56631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37854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18246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310692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24150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14F96FE2-9E77-4834-9C6B-212E1056298F}" type="datetimeFigureOut">
              <a:rPr lang="en-US" smtClean="0"/>
              <a:t>1/12/2025</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547946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4F96FE2-9E77-4834-9C6B-212E1056298F}" type="datetimeFigureOut">
              <a:rPr lang="en-US" smtClean="0"/>
              <a:t>1/12/2025</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1780018114"/>
      </p:ext>
    </p:extLst>
  </p:cSld>
  <p:clrMap bg1="dk1" tx1="lt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684" r:id="rId18"/>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15079"/>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381044" y="3444079"/>
            <a:ext cx="7429919" cy="677108"/>
          </a:xfrm>
          <a:prstGeom prst="rect">
            <a:avLst/>
          </a:prstGeom>
          <a:noFill/>
        </p:spPr>
        <p:txBody>
          <a:bodyPr wrap="none" lIns="0" tIns="0" rIns="0" bIns="0" rtlCol="0">
            <a:spAutoFit/>
          </a:bodyPr>
          <a:lstStyle/>
          <a:p>
            <a:pPr algn="ctr">
              <a:tabLst>
                <a:tab pos="347663" algn="l"/>
              </a:tabLst>
            </a:pPr>
            <a:r>
              <a:rPr lang="en-US" sz="4400" b="1" dirty="0">
                <a:solidFill>
                  <a:schemeClr val="tx1">
                    <a:lumMod val="95000"/>
                  </a:schemeClr>
                </a:solidFill>
                <a:latin typeface="+mj-lt"/>
              </a:rPr>
              <a:t>Supermarket Sales Analysis</a:t>
            </a:r>
          </a:p>
        </p:txBody>
      </p:sp>
      <p:sp>
        <p:nvSpPr>
          <p:cNvPr id="21" name="TextBox 20"/>
          <p:cNvSpPr txBox="1"/>
          <p:nvPr/>
        </p:nvSpPr>
        <p:spPr>
          <a:xfrm>
            <a:off x="5324155" y="4150067"/>
            <a:ext cx="1543692" cy="307777"/>
          </a:xfrm>
          <a:prstGeom prst="rect">
            <a:avLst/>
          </a:prstGeom>
          <a:noFill/>
        </p:spPr>
        <p:txBody>
          <a:bodyPr wrap="none" lIns="0" tIns="0" rIns="0" bIns="0" rtlCol="0">
            <a:spAutoFit/>
          </a:bodyPr>
          <a:lstStyle/>
          <a:p>
            <a:pPr algn="ctr">
              <a:tabLst>
                <a:tab pos="347663" algn="l"/>
              </a:tabLst>
            </a:pPr>
            <a:r>
              <a:rPr lang="en-US" sz="2000" dirty="0">
                <a:solidFill>
                  <a:schemeClr val="tx2"/>
                </a:solidFill>
              </a:rPr>
              <a:t>Presentation</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DBC69-4183-D5F8-8699-46E36A93E7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FF9128-6CA0-E846-22D2-4BAFD373D48C}"/>
              </a:ext>
            </a:extLst>
          </p:cNvPr>
          <p:cNvSpPr>
            <a:spLocks noGrp="1"/>
          </p:cNvSpPr>
          <p:nvPr>
            <p:ph type="title"/>
          </p:nvPr>
        </p:nvSpPr>
        <p:spPr>
          <a:xfrm>
            <a:off x="943005" y="114300"/>
            <a:ext cx="9905998" cy="1041640"/>
          </a:xfrm>
        </p:spPr>
        <p:txBody>
          <a:bodyPr>
            <a:normAutofit/>
          </a:bodyPr>
          <a:lstStyle/>
          <a:p>
            <a:r>
              <a:rPr lang="en-US" sz="2800" b="1" dirty="0"/>
              <a:t>Gender demographics study</a:t>
            </a:r>
            <a:endParaRPr lang="en-SG" sz="2800" b="1" dirty="0"/>
          </a:p>
        </p:txBody>
      </p:sp>
      <p:pic>
        <p:nvPicPr>
          <p:cNvPr id="6" name="Content Placeholder 5">
            <a:extLst>
              <a:ext uri="{FF2B5EF4-FFF2-40B4-BE49-F238E27FC236}">
                <a16:creationId xmlns:a16="http://schemas.microsoft.com/office/drawing/2014/main" id="{7727F526-29DE-A496-370C-60A89A4A64DA}"/>
              </a:ext>
            </a:extLst>
          </p:cNvPr>
          <p:cNvPicPr>
            <a:picLocks noGrp="1" noChangeAspect="1"/>
          </p:cNvPicPr>
          <p:nvPr>
            <p:ph idx="1"/>
          </p:nvPr>
        </p:nvPicPr>
        <p:blipFill>
          <a:blip r:embed="rId2"/>
          <a:stretch>
            <a:fillRect/>
          </a:stretch>
        </p:blipFill>
        <p:spPr>
          <a:xfrm>
            <a:off x="943004" y="1155939"/>
            <a:ext cx="10126777" cy="5217151"/>
          </a:xfrm>
        </p:spPr>
      </p:pic>
    </p:spTree>
    <p:extLst>
      <p:ext uri="{BB962C8B-B14F-4D97-AF65-F5344CB8AC3E}">
        <p14:creationId xmlns:p14="http://schemas.microsoft.com/office/powerpoint/2010/main" val="1741436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7343F-609C-500A-F801-8B4B20529D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6ABE28-191B-6C68-72E1-83F7882FB166}"/>
              </a:ext>
            </a:extLst>
          </p:cNvPr>
          <p:cNvSpPr>
            <a:spLocks noGrp="1"/>
          </p:cNvSpPr>
          <p:nvPr>
            <p:ph type="title"/>
          </p:nvPr>
        </p:nvSpPr>
        <p:spPr>
          <a:xfrm>
            <a:off x="1141413" y="609600"/>
            <a:ext cx="9905998" cy="762000"/>
          </a:xfrm>
        </p:spPr>
        <p:txBody>
          <a:bodyPr>
            <a:normAutofit/>
          </a:bodyPr>
          <a:lstStyle/>
          <a:p>
            <a:r>
              <a:rPr lang="en-SG" sz="2800" dirty="0"/>
              <a:t>Key points – Gender demographics</a:t>
            </a:r>
          </a:p>
        </p:txBody>
      </p:sp>
      <p:sp>
        <p:nvSpPr>
          <p:cNvPr id="3" name="Content Placeholder 2">
            <a:extLst>
              <a:ext uri="{FF2B5EF4-FFF2-40B4-BE49-F238E27FC236}">
                <a16:creationId xmlns:a16="http://schemas.microsoft.com/office/drawing/2014/main" id="{DBF1397F-D2C6-D8B3-28F0-5D8817F48883}"/>
              </a:ext>
            </a:extLst>
          </p:cNvPr>
          <p:cNvSpPr>
            <a:spLocks noGrp="1"/>
          </p:cNvSpPr>
          <p:nvPr>
            <p:ph idx="1"/>
          </p:nvPr>
        </p:nvSpPr>
        <p:spPr>
          <a:xfrm>
            <a:off x="1141413" y="1371600"/>
            <a:ext cx="9905998" cy="4968814"/>
          </a:xfrm>
        </p:spPr>
        <p:txBody>
          <a:bodyPr>
            <a:normAutofit/>
          </a:bodyPr>
          <a:lstStyle/>
          <a:p>
            <a:r>
              <a:rPr lang="en-SG" dirty="0">
                <a:solidFill>
                  <a:srgbClr val="FFFF00"/>
                </a:solidFill>
              </a:rPr>
              <a:t>Pie Chart (Total sales by gender)</a:t>
            </a:r>
          </a:p>
          <a:p>
            <a:pPr lvl="1"/>
            <a:r>
              <a:rPr lang="en-US" dirty="0"/>
              <a:t>Females make up the bigger sales amount at 51.98%</a:t>
            </a:r>
            <a:endParaRPr lang="en-SG" dirty="0"/>
          </a:p>
          <a:p>
            <a:r>
              <a:rPr lang="en-US" dirty="0">
                <a:solidFill>
                  <a:srgbClr val="FFFF00"/>
                </a:solidFill>
              </a:rPr>
              <a:t>Bar Chart (Membership status by gender)</a:t>
            </a:r>
          </a:p>
          <a:p>
            <a:pPr lvl="1"/>
            <a:r>
              <a:rPr lang="en-US" dirty="0"/>
              <a:t>The number of members seem fairly even in both genders</a:t>
            </a:r>
          </a:p>
          <a:p>
            <a:pPr lvl="1"/>
            <a:r>
              <a:rPr lang="en-US" dirty="0"/>
              <a:t>The number of non members is even at 240 each </a:t>
            </a:r>
          </a:p>
          <a:p>
            <a:r>
              <a:rPr lang="en-SG" dirty="0">
                <a:solidFill>
                  <a:srgbClr val="FFFF00"/>
                </a:solidFill>
              </a:rPr>
              <a:t>Stacked bar graph (Gender and branch analysis)</a:t>
            </a:r>
          </a:p>
          <a:p>
            <a:pPr lvl="1"/>
            <a:r>
              <a:rPr lang="en-US" dirty="0"/>
              <a:t>Females have spent more at branch c </a:t>
            </a:r>
          </a:p>
          <a:p>
            <a:pPr lvl="1"/>
            <a:r>
              <a:rPr lang="en-US" dirty="0"/>
              <a:t>Males have spent more at branch b</a:t>
            </a:r>
          </a:p>
          <a:p>
            <a:r>
              <a:rPr lang="en-SG" dirty="0">
                <a:solidFill>
                  <a:srgbClr val="FFFF00"/>
                </a:solidFill>
              </a:rPr>
              <a:t>Pie chart (Gender and purchasing analysis)</a:t>
            </a:r>
          </a:p>
          <a:p>
            <a:pPr lvl="1"/>
            <a:r>
              <a:rPr lang="en-US" dirty="0"/>
              <a:t>Females have bought more fashion  products and least on health and beauty</a:t>
            </a:r>
          </a:p>
          <a:p>
            <a:pPr lvl="1"/>
            <a:r>
              <a:rPr lang="en-US" dirty="0"/>
              <a:t>Males have bought more health and beauty products and least on fashion</a:t>
            </a:r>
          </a:p>
        </p:txBody>
      </p:sp>
    </p:spTree>
    <p:extLst>
      <p:ext uri="{BB962C8B-B14F-4D97-AF65-F5344CB8AC3E}">
        <p14:creationId xmlns:p14="http://schemas.microsoft.com/office/powerpoint/2010/main" val="758418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83DF4D-1670-FB17-8FE0-24A777A9A1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24C6BA-1C8C-561A-898C-D28DC15DE23B}"/>
              </a:ext>
            </a:extLst>
          </p:cNvPr>
          <p:cNvSpPr>
            <a:spLocks noGrp="1"/>
          </p:cNvSpPr>
          <p:nvPr>
            <p:ph type="title"/>
          </p:nvPr>
        </p:nvSpPr>
        <p:spPr>
          <a:xfrm>
            <a:off x="943005" y="114300"/>
            <a:ext cx="9905998" cy="1041640"/>
          </a:xfrm>
        </p:spPr>
        <p:txBody>
          <a:bodyPr>
            <a:normAutofit/>
          </a:bodyPr>
          <a:lstStyle/>
          <a:p>
            <a:r>
              <a:rPr lang="en-SG" sz="2800" b="1" dirty="0"/>
              <a:t>Mode of payments</a:t>
            </a:r>
          </a:p>
        </p:txBody>
      </p:sp>
      <p:pic>
        <p:nvPicPr>
          <p:cNvPr id="6" name="Content Placeholder 5">
            <a:extLst>
              <a:ext uri="{FF2B5EF4-FFF2-40B4-BE49-F238E27FC236}">
                <a16:creationId xmlns:a16="http://schemas.microsoft.com/office/drawing/2014/main" id="{51427022-44AF-CC02-47A8-6C6D0C054C7D}"/>
              </a:ext>
            </a:extLst>
          </p:cNvPr>
          <p:cNvPicPr>
            <a:picLocks noGrp="1" noChangeAspect="1"/>
          </p:cNvPicPr>
          <p:nvPr>
            <p:ph idx="1"/>
          </p:nvPr>
        </p:nvPicPr>
        <p:blipFill>
          <a:blip r:embed="rId2"/>
          <a:stretch>
            <a:fillRect/>
          </a:stretch>
        </p:blipFill>
        <p:spPr>
          <a:xfrm>
            <a:off x="943005" y="1155939"/>
            <a:ext cx="10305990" cy="5161733"/>
          </a:xfrm>
        </p:spPr>
      </p:pic>
    </p:spTree>
    <p:extLst>
      <p:ext uri="{BB962C8B-B14F-4D97-AF65-F5344CB8AC3E}">
        <p14:creationId xmlns:p14="http://schemas.microsoft.com/office/powerpoint/2010/main" val="1390788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B1B77A-2CA5-4E6F-8623-9D69164E8D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5EC1B6-DB9A-5507-5A04-2CBEF46BFE85}"/>
              </a:ext>
            </a:extLst>
          </p:cNvPr>
          <p:cNvSpPr>
            <a:spLocks noGrp="1"/>
          </p:cNvSpPr>
          <p:nvPr>
            <p:ph type="title"/>
          </p:nvPr>
        </p:nvSpPr>
        <p:spPr>
          <a:xfrm>
            <a:off x="1141413" y="609600"/>
            <a:ext cx="9905998" cy="762000"/>
          </a:xfrm>
        </p:spPr>
        <p:txBody>
          <a:bodyPr>
            <a:normAutofit/>
          </a:bodyPr>
          <a:lstStyle/>
          <a:p>
            <a:r>
              <a:rPr lang="en-SG" sz="2800" dirty="0"/>
              <a:t>Key points – Payment mode</a:t>
            </a:r>
          </a:p>
        </p:txBody>
      </p:sp>
      <p:sp>
        <p:nvSpPr>
          <p:cNvPr id="3" name="Content Placeholder 2">
            <a:extLst>
              <a:ext uri="{FF2B5EF4-FFF2-40B4-BE49-F238E27FC236}">
                <a16:creationId xmlns:a16="http://schemas.microsoft.com/office/drawing/2014/main" id="{0369141C-D178-0375-8348-730F2B1D9DD3}"/>
              </a:ext>
            </a:extLst>
          </p:cNvPr>
          <p:cNvSpPr>
            <a:spLocks noGrp="1"/>
          </p:cNvSpPr>
          <p:nvPr>
            <p:ph idx="1"/>
          </p:nvPr>
        </p:nvSpPr>
        <p:spPr>
          <a:xfrm>
            <a:off x="1141413" y="1440611"/>
            <a:ext cx="9905998" cy="4925683"/>
          </a:xfrm>
        </p:spPr>
        <p:txBody>
          <a:bodyPr>
            <a:normAutofit fontScale="92500" lnSpcReduction="10000"/>
          </a:bodyPr>
          <a:lstStyle/>
          <a:p>
            <a:r>
              <a:rPr lang="en-SG" dirty="0">
                <a:solidFill>
                  <a:srgbClr val="FFFF00"/>
                </a:solidFill>
              </a:rPr>
              <a:t>Treemap (distribution of payment modes)</a:t>
            </a:r>
          </a:p>
          <a:p>
            <a:pPr lvl="1"/>
            <a:r>
              <a:rPr lang="en-SG" dirty="0" err="1"/>
              <a:t>Ewallet</a:t>
            </a:r>
            <a:r>
              <a:rPr lang="en-SG" dirty="0"/>
              <a:t> most used in branch a and least branch c</a:t>
            </a:r>
          </a:p>
          <a:p>
            <a:pPr lvl="1"/>
            <a:r>
              <a:rPr lang="en-SG" dirty="0"/>
              <a:t>Cash most used in branch a and evenly used in branches b and c</a:t>
            </a:r>
          </a:p>
          <a:p>
            <a:pPr lvl="1"/>
            <a:r>
              <a:rPr lang="en-SG" dirty="0"/>
              <a:t>Credit card most used in branch b and least in branch c </a:t>
            </a:r>
          </a:p>
          <a:p>
            <a:r>
              <a:rPr lang="en-US" dirty="0">
                <a:solidFill>
                  <a:srgbClr val="FFFF00"/>
                </a:solidFill>
              </a:rPr>
              <a:t>Bar Chart (Payment mode and gender)</a:t>
            </a:r>
          </a:p>
          <a:p>
            <a:pPr lvl="1"/>
            <a:r>
              <a:rPr lang="en-US" dirty="0"/>
              <a:t>Females  have used cash transaction the most</a:t>
            </a:r>
          </a:p>
          <a:p>
            <a:pPr lvl="1"/>
            <a:r>
              <a:rPr lang="en-US" dirty="0"/>
              <a:t>Males have used </a:t>
            </a:r>
            <a:r>
              <a:rPr lang="en-US" dirty="0" err="1"/>
              <a:t>ewallet</a:t>
            </a:r>
            <a:r>
              <a:rPr lang="en-US" dirty="0"/>
              <a:t> transactions the most </a:t>
            </a:r>
          </a:p>
          <a:p>
            <a:r>
              <a:rPr lang="en-SG" dirty="0">
                <a:solidFill>
                  <a:srgbClr val="FFFF00"/>
                </a:solidFill>
              </a:rPr>
              <a:t>Line graph (monthly payment mode analysis)</a:t>
            </a:r>
          </a:p>
          <a:p>
            <a:pPr lvl="1"/>
            <a:r>
              <a:rPr lang="en-US" dirty="0"/>
              <a:t>drastic decrease in cash and credit card transactions </a:t>
            </a:r>
          </a:p>
          <a:p>
            <a:pPr lvl="1"/>
            <a:r>
              <a:rPr lang="en-US" dirty="0"/>
              <a:t>drastic increase in </a:t>
            </a:r>
            <a:r>
              <a:rPr lang="en-US" dirty="0" err="1"/>
              <a:t>ewallet</a:t>
            </a:r>
            <a:r>
              <a:rPr lang="en-US" dirty="0"/>
              <a:t> transactions</a:t>
            </a:r>
          </a:p>
          <a:p>
            <a:r>
              <a:rPr lang="en-SG" dirty="0">
                <a:solidFill>
                  <a:srgbClr val="FFFF00"/>
                </a:solidFill>
              </a:rPr>
              <a:t>Pie chart (Gender and purchasing analysis)</a:t>
            </a:r>
          </a:p>
          <a:p>
            <a:pPr lvl="1"/>
            <a:r>
              <a:rPr lang="en-US" dirty="0"/>
              <a:t>Cash mostly used mode for purchasing products</a:t>
            </a:r>
          </a:p>
          <a:p>
            <a:pPr lvl="1"/>
            <a:r>
              <a:rPr lang="en-US" dirty="0"/>
              <a:t>Credit card least used mode for purchasing products</a:t>
            </a:r>
          </a:p>
        </p:txBody>
      </p:sp>
    </p:spTree>
    <p:extLst>
      <p:ext uri="{BB962C8B-B14F-4D97-AF65-F5344CB8AC3E}">
        <p14:creationId xmlns:p14="http://schemas.microsoft.com/office/powerpoint/2010/main" val="1139264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FF542-0CC9-D3DA-B53E-4C87758002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402CE8-B7F1-4F7A-7A69-71F8B9E9888E}"/>
              </a:ext>
            </a:extLst>
          </p:cNvPr>
          <p:cNvSpPr>
            <a:spLocks noGrp="1"/>
          </p:cNvSpPr>
          <p:nvPr>
            <p:ph type="title"/>
          </p:nvPr>
        </p:nvSpPr>
        <p:spPr>
          <a:xfrm>
            <a:off x="943005" y="114300"/>
            <a:ext cx="9905998" cy="1041640"/>
          </a:xfrm>
        </p:spPr>
        <p:txBody>
          <a:bodyPr>
            <a:normAutofit/>
          </a:bodyPr>
          <a:lstStyle/>
          <a:p>
            <a:r>
              <a:rPr lang="en-US" sz="2800" b="1" dirty="0"/>
              <a:t>Product analysis</a:t>
            </a:r>
            <a:endParaRPr lang="en-SG" sz="2800" b="1" dirty="0"/>
          </a:p>
        </p:txBody>
      </p:sp>
      <p:pic>
        <p:nvPicPr>
          <p:cNvPr id="6" name="Content Placeholder 5">
            <a:extLst>
              <a:ext uri="{FF2B5EF4-FFF2-40B4-BE49-F238E27FC236}">
                <a16:creationId xmlns:a16="http://schemas.microsoft.com/office/drawing/2014/main" id="{5AC55B3E-4B29-D0F3-24D3-76AB071ABEAC}"/>
              </a:ext>
            </a:extLst>
          </p:cNvPr>
          <p:cNvPicPr>
            <a:picLocks noGrp="1" noChangeAspect="1"/>
          </p:cNvPicPr>
          <p:nvPr>
            <p:ph idx="1"/>
          </p:nvPr>
        </p:nvPicPr>
        <p:blipFill>
          <a:blip r:embed="rId2"/>
          <a:stretch>
            <a:fillRect/>
          </a:stretch>
        </p:blipFill>
        <p:spPr>
          <a:xfrm>
            <a:off x="943005" y="1155939"/>
            <a:ext cx="10305989" cy="5161733"/>
          </a:xfrm>
        </p:spPr>
      </p:pic>
    </p:spTree>
    <p:extLst>
      <p:ext uri="{BB962C8B-B14F-4D97-AF65-F5344CB8AC3E}">
        <p14:creationId xmlns:p14="http://schemas.microsoft.com/office/powerpoint/2010/main" val="964610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361C6-A889-3B29-B420-D90D4661D4A3}"/>
              </a:ext>
            </a:extLst>
          </p:cNvPr>
          <p:cNvSpPr>
            <a:spLocks noGrp="1"/>
          </p:cNvSpPr>
          <p:nvPr>
            <p:ph type="title"/>
          </p:nvPr>
        </p:nvSpPr>
        <p:spPr>
          <a:xfrm>
            <a:off x="1141413" y="609600"/>
            <a:ext cx="9905998" cy="762000"/>
          </a:xfrm>
        </p:spPr>
        <p:txBody>
          <a:bodyPr>
            <a:normAutofit/>
          </a:bodyPr>
          <a:lstStyle/>
          <a:p>
            <a:r>
              <a:rPr lang="en-SG" sz="2800" dirty="0"/>
              <a:t>Key points – Product analysis</a:t>
            </a:r>
          </a:p>
        </p:txBody>
      </p:sp>
      <p:sp>
        <p:nvSpPr>
          <p:cNvPr id="3" name="Content Placeholder 2">
            <a:extLst>
              <a:ext uri="{FF2B5EF4-FFF2-40B4-BE49-F238E27FC236}">
                <a16:creationId xmlns:a16="http://schemas.microsoft.com/office/drawing/2014/main" id="{B115509E-8C7B-8B1B-7132-CD1049A5CB15}"/>
              </a:ext>
            </a:extLst>
          </p:cNvPr>
          <p:cNvSpPr>
            <a:spLocks noGrp="1"/>
          </p:cNvSpPr>
          <p:nvPr>
            <p:ph idx="1"/>
          </p:nvPr>
        </p:nvSpPr>
        <p:spPr>
          <a:xfrm>
            <a:off x="1141413" y="1276709"/>
            <a:ext cx="9905998" cy="4514491"/>
          </a:xfrm>
        </p:spPr>
        <p:txBody>
          <a:bodyPr>
            <a:normAutofit/>
          </a:bodyPr>
          <a:lstStyle/>
          <a:p>
            <a:r>
              <a:rPr lang="en-SG" dirty="0">
                <a:solidFill>
                  <a:srgbClr val="FFFF00"/>
                </a:solidFill>
              </a:rPr>
              <a:t>Treemap (Product Sales Analysis)</a:t>
            </a:r>
          </a:p>
          <a:p>
            <a:pPr lvl="1"/>
            <a:r>
              <a:rPr lang="en-US" dirty="0"/>
              <a:t>The treemap displays the total sales for various product lines</a:t>
            </a:r>
            <a:endParaRPr lang="en-SG" dirty="0"/>
          </a:p>
          <a:p>
            <a:pPr lvl="1"/>
            <a:r>
              <a:rPr lang="en-US" dirty="0"/>
              <a:t>Food and beverages have the highest sales, followed closely by Sports and travel, Electronic accessories, and Fashion accessories. Health and beauty have the lowest sales</a:t>
            </a:r>
          </a:p>
          <a:p>
            <a:r>
              <a:rPr lang="en-US" dirty="0">
                <a:solidFill>
                  <a:srgbClr val="FFFF00"/>
                </a:solidFill>
              </a:rPr>
              <a:t>Bar Chart (Sum of Total by Product Line and Branch Chart)</a:t>
            </a:r>
          </a:p>
          <a:p>
            <a:pPr lvl="1"/>
            <a:r>
              <a:rPr lang="en-US" dirty="0"/>
              <a:t>The bar chart compares the total sales for each product line across three branches</a:t>
            </a:r>
          </a:p>
          <a:p>
            <a:pPr lvl="1"/>
            <a:r>
              <a:rPr lang="en-US" dirty="0"/>
              <a:t>Branch A has the highest sales in Home and lifestyle</a:t>
            </a:r>
          </a:p>
          <a:p>
            <a:pPr lvl="1"/>
            <a:r>
              <a:rPr lang="en-US" dirty="0"/>
              <a:t>Branch B has the highest sales in Fashion accessories.</a:t>
            </a:r>
          </a:p>
          <a:p>
            <a:pPr lvl="1"/>
            <a:r>
              <a:rPr lang="en-US" dirty="0"/>
              <a:t>Branch C has the highest sales in Food and beverages.</a:t>
            </a:r>
          </a:p>
          <a:p>
            <a:pPr lvl="1"/>
            <a:r>
              <a:rPr lang="en-US" dirty="0"/>
              <a:t>Sales in Health and beauty are relatively lower across all branches</a:t>
            </a:r>
            <a:endParaRPr lang="en-SG" dirty="0"/>
          </a:p>
        </p:txBody>
      </p:sp>
    </p:spTree>
    <p:extLst>
      <p:ext uri="{BB962C8B-B14F-4D97-AF65-F5344CB8AC3E}">
        <p14:creationId xmlns:p14="http://schemas.microsoft.com/office/powerpoint/2010/main" val="3737921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1571F7-AE49-74AD-7142-9400C30C81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952117-CCD5-A2F9-D16F-05FAEDE2C8FE}"/>
              </a:ext>
            </a:extLst>
          </p:cNvPr>
          <p:cNvSpPr>
            <a:spLocks noGrp="1"/>
          </p:cNvSpPr>
          <p:nvPr>
            <p:ph type="title"/>
          </p:nvPr>
        </p:nvSpPr>
        <p:spPr>
          <a:xfrm>
            <a:off x="1141413" y="609600"/>
            <a:ext cx="9905998" cy="762000"/>
          </a:xfrm>
        </p:spPr>
        <p:txBody>
          <a:bodyPr>
            <a:normAutofit/>
          </a:bodyPr>
          <a:lstStyle/>
          <a:p>
            <a:r>
              <a:rPr lang="en-SG" sz="2800" dirty="0"/>
              <a:t>Key points – Product analysis</a:t>
            </a:r>
          </a:p>
        </p:txBody>
      </p:sp>
      <p:sp>
        <p:nvSpPr>
          <p:cNvPr id="3" name="Content Placeholder 2">
            <a:extLst>
              <a:ext uri="{FF2B5EF4-FFF2-40B4-BE49-F238E27FC236}">
                <a16:creationId xmlns:a16="http://schemas.microsoft.com/office/drawing/2014/main" id="{3903527E-5301-5A35-070C-B0A224D286FB}"/>
              </a:ext>
            </a:extLst>
          </p:cNvPr>
          <p:cNvSpPr>
            <a:spLocks noGrp="1"/>
          </p:cNvSpPr>
          <p:nvPr>
            <p:ph idx="1"/>
          </p:nvPr>
        </p:nvSpPr>
        <p:spPr>
          <a:xfrm>
            <a:off x="1141413" y="1327030"/>
            <a:ext cx="9905998" cy="2101970"/>
          </a:xfrm>
        </p:spPr>
        <p:txBody>
          <a:bodyPr>
            <a:normAutofit/>
          </a:bodyPr>
          <a:lstStyle/>
          <a:p>
            <a:r>
              <a:rPr lang="en-US" dirty="0">
                <a:solidFill>
                  <a:srgbClr val="FFFF00"/>
                </a:solidFill>
              </a:rPr>
              <a:t>Line Chart (Product Monthly Sales Trend</a:t>
            </a:r>
            <a:r>
              <a:rPr lang="en-SG" dirty="0">
                <a:solidFill>
                  <a:srgbClr val="FFFF00"/>
                </a:solidFill>
              </a:rPr>
              <a:t>)</a:t>
            </a:r>
          </a:p>
          <a:p>
            <a:pPr lvl="1"/>
            <a:r>
              <a:rPr lang="en-US" dirty="0"/>
              <a:t>The line chart shows the monthly sales trend for each product line</a:t>
            </a:r>
            <a:endParaRPr lang="en-SG" dirty="0">
              <a:solidFill>
                <a:srgbClr val="FFFF00"/>
              </a:solidFill>
            </a:endParaRPr>
          </a:p>
          <a:p>
            <a:pPr lvl="1"/>
            <a:r>
              <a:rPr lang="en-US" dirty="0"/>
              <a:t>The sales for Food and beverages and Sports and travel show a declining trend</a:t>
            </a:r>
          </a:p>
          <a:p>
            <a:pPr lvl="1"/>
            <a:r>
              <a:rPr lang="en-US" dirty="0"/>
              <a:t>Fashion accessories, Home and lifestyle, and Health and beauty show an upwards trend in sales after month 2</a:t>
            </a:r>
            <a:endParaRPr lang="en-SG" dirty="0"/>
          </a:p>
        </p:txBody>
      </p:sp>
    </p:spTree>
    <p:extLst>
      <p:ext uri="{BB962C8B-B14F-4D97-AF65-F5344CB8AC3E}">
        <p14:creationId xmlns:p14="http://schemas.microsoft.com/office/powerpoint/2010/main" val="2985382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28A1DE4-54A2-B3CE-A040-23694FDC90C6}"/>
              </a:ext>
            </a:extLst>
          </p:cNvPr>
          <p:cNvPicPr>
            <a:picLocks noGrp="1" noChangeAspect="1"/>
          </p:cNvPicPr>
          <p:nvPr>
            <p:ph idx="1"/>
          </p:nvPr>
        </p:nvPicPr>
        <p:blipFill>
          <a:blip r:embed="rId2"/>
          <a:stretch>
            <a:fillRect/>
          </a:stretch>
        </p:blipFill>
        <p:spPr>
          <a:xfrm>
            <a:off x="1080655" y="789709"/>
            <a:ext cx="10002981" cy="5361709"/>
          </a:xfrm>
        </p:spPr>
      </p:pic>
    </p:spTree>
    <p:extLst>
      <p:ext uri="{BB962C8B-B14F-4D97-AF65-F5344CB8AC3E}">
        <p14:creationId xmlns:p14="http://schemas.microsoft.com/office/powerpoint/2010/main" val="3931403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625AE56-D3DE-FAC0-495E-1B396D8BCB45}"/>
              </a:ext>
            </a:extLst>
          </p:cNvPr>
          <p:cNvPicPr>
            <a:picLocks noGrp="1" noChangeAspect="1"/>
          </p:cNvPicPr>
          <p:nvPr>
            <p:ph idx="1"/>
          </p:nvPr>
        </p:nvPicPr>
        <p:blipFill>
          <a:blip r:embed="rId2"/>
          <a:stretch>
            <a:fillRect/>
          </a:stretch>
        </p:blipFill>
        <p:spPr>
          <a:xfrm>
            <a:off x="1149928" y="900545"/>
            <a:ext cx="9933708" cy="5347855"/>
          </a:xfrm>
        </p:spPr>
      </p:pic>
    </p:spTree>
    <p:extLst>
      <p:ext uri="{BB962C8B-B14F-4D97-AF65-F5344CB8AC3E}">
        <p14:creationId xmlns:p14="http://schemas.microsoft.com/office/powerpoint/2010/main" val="854222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FF527-BABB-36EE-9D41-F2CCCCB4D8BE}"/>
              </a:ext>
            </a:extLst>
          </p:cNvPr>
          <p:cNvSpPr>
            <a:spLocks noGrp="1"/>
          </p:cNvSpPr>
          <p:nvPr>
            <p:ph type="title"/>
          </p:nvPr>
        </p:nvSpPr>
        <p:spPr>
          <a:xfrm>
            <a:off x="1141413" y="365184"/>
            <a:ext cx="9905998" cy="701615"/>
          </a:xfrm>
        </p:spPr>
        <p:txBody>
          <a:bodyPr>
            <a:normAutofit/>
          </a:bodyPr>
          <a:lstStyle/>
          <a:p>
            <a:r>
              <a:rPr lang="en-SG" sz="2800" dirty="0"/>
              <a:t>professional analysis and comments</a:t>
            </a:r>
          </a:p>
        </p:txBody>
      </p:sp>
      <p:sp>
        <p:nvSpPr>
          <p:cNvPr id="3" name="Content Placeholder 2">
            <a:extLst>
              <a:ext uri="{FF2B5EF4-FFF2-40B4-BE49-F238E27FC236}">
                <a16:creationId xmlns:a16="http://schemas.microsoft.com/office/drawing/2014/main" id="{F608F697-2EF0-AE89-4610-714CFCAEC9B6}"/>
              </a:ext>
            </a:extLst>
          </p:cNvPr>
          <p:cNvSpPr>
            <a:spLocks noGrp="1"/>
          </p:cNvSpPr>
          <p:nvPr>
            <p:ph idx="1"/>
          </p:nvPr>
        </p:nvSpPr>
        <p:spPr>
          <a:xfrm>
            <a:off x="1141413" y="1207698"/>
            <a:ext cx="9905998" cy="5285117"/>
          </a:xfrm>
        </p:spPr>
        <p:txBody>
          <a:bodyPr>
            <a:normAutofit/>
          </a:bodyPr>
          <a:lstStyle/>
          <a:p>
            <a:r>
              <a:rPr lang="en-US" sz="1400" dirty="0">
                <a:solidFill>
                  <a:srgbClr val="FFFF00"/>
                </a:solidFill>
              </a:rPr>
              <a:t>Investigate cost structures and identify inefficiencies or higher costs that may be impacting gross income. Implement cost-saving measures or optimize operations to improve profitability</a:t>
            </a:r>
          </a:p>
          <a:p>
            <a:r>
              <a:rPr lang="en-US" sz="1400" dirty="0">
                <a:solidFill>
                  <a:srgbClr val="FFFF00"/>
                </a:solidFill>
              </a:rPr>
              <a:t>For Branches A and C, develop strategies to stabilize sales, such as consistent promotional activities or customer engagement initiatives. Consider analyzing the factors causing the dips and addressing them proactively.</a:t>
            </a:r>
          </a:p>
          <a:p>
            <a:r>
              <a:rPr lang="en-US" sz="1400" dirty="0">
                <a:solidFill>
                  <a:srgbClr val="FFFF00"/>
                </a:solidFill>
              </a:rPr>
              <a:t>Share best practices and successful strategies across branches. Encourage branches to adopt similar tactics to improve performance in weaker areas. Conduct training sessions to ensure all branches are equipped with the knowledge and tools to succeed due to certain branches performing better than others</a:t>
            </a:r>
          </a:p>
          <a:p>
            <a:r>
              <a:rPr lang="en-US" sz="1400" dirty="0">
                <a:solidFill>
                  <a:srgbClr val="FFFF00"/>
                </a:solidFill>
              </a:rPr>
              <a:t>Investigate cause of decline in food and beverages, could be due to increased competition, prices or products</a:t>
            </a:r>
          </a:p>
          <a:p>
            <a:r>
              <a:rPr lang="en-SG" sz="1400" dirty="0">
                <a:solidFill>
                  <a:srgbClr val="FFFF00"/>
                </a:solidFill>
              </a:rPr>
              <a:t>Continue current promotion/marketing campaigns for sports and travel, home and lifestyle, health and beauty, however branch c has to improve</a:t>
            </a:r>
          </a:p>
          <a:p>
            <a:r>
              <a:rPr lang="en-US" sz="1400" dirty="0">
                <a:solidFill>
                  <a:srgbClr val="FFFF00"/>
                </a:solidFill>
              </a:rPr>
              <a:t>implement strategies to balance sales across genders in Branch C, such as targeted promotions or adjusting product offerings based on gender preferences</a:t>
            </a:r>
          </a:p>
          <a:p>
            <a:r>
              <a:rPr lang="en-US" sz="1400" dirty="0">
                <a:solidFill>
                  <a:srgbClr val="FFFF00"/>
                </a:solidFill>
              </a:rPr>
              <a:t>Implement targeted marketing strategies to further increase membership among both genders</a:t>
            </a:r>
            <a:endParaRPr lang="en-SG" sz="1400" dirty="0">
              <a:solidFill>
                <a:srgbClr val="FFFF00"/>
              </a:solidFill>
            </a:endParaRPr>
          </a:p>
          <a:p>
            <a:r>
              <a:rPr lang="en-US" sz="1400" dirty="0">
                <a:solidFill>
                  <a:srgbClr val="FFFF00"/>
                </a:solidFill>
              </a:rPr>
              <a:t>Implement promotions and incentives, such as cashback or reward points, to encourage more customers to use credit cards</a:t>
            </a:r>
          </a:p>
          <a:p>
            <a:r>
              <a:rPr lang="en-US" sz="1400" dirty="0">
                <a:solidFill>
                  <a:srgbClr val="FFFF00"/>
                </a:solidFill>
              </a:rPr>
              <a:t>Educate customers on the benefits of using multiple payment methods to avoid over-dependence on </a:t>
            </a:r>
            <a:r>
              <a:rPr lang="en-US" sz="1400" dirty="0" err="1">
                <a:solidFill>
                  <a:srgbClr val="FFFF00"/>
                </a:solidFill>
              </a:rPr>
              <a:t>Ewallets</a:t>
            </a:r>
            <a:endParaRPr lang="en-US" sz="1400" dirty="0">
              <a:solidFill>
                <a:srgbClr val="FFFF00"/>
              </a:solidFill>
            </a:endParaRPr>
          </a:p>
          <a:p>
            <a:r>
              <a:rPr lang="en-US" sz="1400" dirty="0">
                <a:solidFill>
                  <a:srgbClr val="FFFF00"/>
                </a:solidFill>
              </a:rPr>
              <a:t>Offer tailored promotions for different payment methods in specific product lines </a:t>
            </a:r>
            <a:endParaRPr lang="en-SG" sz="1400" dirty="0">
              <a:solidFill>
                <a:srgbClr val="FFFF00"/>
              </a:solidFill>
            </a:endParaRPr>
          </a:p>
        </p:txBody>
      </p:sp>
    </p:spTree>
    <p:extLst>
      <p:ext uri="{BB962C8B-B14F-4D97-AF65-F5344CB8AC3E}">
        <p14:creationId xmlns:p14="http://schemas.microsoft.com/office/powerpoint/2010/main" val="1708752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4" name="Content Placeholder 3">
            <a:extLst>
              <a:ext uri="{FF2B5EF4-FFF2-40B4-BE49-F238E27FC236}">
                <a16:creationId xmlns:a16="http://schemas.microsoft.com/office/drawing/2014/main" id="{D9EE8BEE-9532-D540-8789-A3C1A06253B2}"/>
              </a:ext>
            </a:extLst>
          </p:cNvPr>
          <p:cNvSpPr>
            <a:spLocks noGrp="1"/>
          </p:cNvSpPr>
          <p:nvPr>
            <p:ph idx="1"/>
          </p:nvPr>
        </p:nvSpPr>
        <p:spPr>
          <a:xfrm>
            <a:off x="1143001" y="1476558"/>
            <a:ext cx="9905998" cy="3124201"/>
          </a:xfrm>
        </p:spPr>
        <p:txBody>
          <a:bodyPr>
            <a:normAutofit/>
          </a:bodyPr>
          <a:lstStyle/>
          <a:p>
            <a:r>
              <a:rPr lang="en-US" b="1" dirty="0"/>
              <a:t>1. Description of dataset</a:t>
            </a:r>
          </a:p>
          <a:p>
            <a:r>
              <a:rPr lang="en-US" b="1" dirty="0"/>
              <a:t>2. data understanding, </a:t>
            </a:r>
            <a:r>
              <a:rPr lang="en-US" b="1" dirty="0" err="1"/>
              <a:t>eda</a:t>
            </a:r>
            <a:r>
              <a:rPr lang="en-US" b="1" dirty="0"/>
              <a:t>, and transformation – </a:t>
            </a:r>
            <a:r>
              <a:rPr lang="en-US" dirty="0"/>
              <a:t>data</a:t>
            </a:r>
            <a:r>
              <a:rPr lang="en-US" b="1" dirty="0"/>
              <a:t> </a:t>
            </a:r>
            <a:r>
              <a:rPr lang="en-US" dirty="0"/>
              <a:t>cleaning process</a:t>
            </a:r>
            <a:endParaRPr lang="en-US" b="1" dirty="0"/>
          </a:p>
          <a:p>
            <a:r>
              <a:rPr lang="en-US" b="1" dirty="0"/>
              <a:t>3. Visual analytics and feature engineering – graphs and observations</a:t>
            </a:r>
          </a:p>
          <a:p>
            <a:r>
              <a:rPr lang="en-US" b="1" dirty="0"/>
              <a:t>4. report &amp; design – power Bi</a:t>
            </a:r>
          </a:p>
          <a:p>
            <a:r>
              <a:rPr lang="en-US" b="1" dirty="0"/>
              <a:t>5. communication and storytelling – comments and analysis</a:t>
            </a:r>
            <a:endParaRPr lang="en-SG" b="1" dirty="0"/>
          </a:p>
        </p:txBody>
      </p:sp>
      <p:sp>
        <p:nvSpPr>
          <p:cNvPr id="5" name="TextBox 4">
            <a:extLst>
              <a:ext uri="{FF2B5EF4-FFF2-40B4-BE49-F238E27FC236}">
                <a16:creationId xmlns:a16="http://schemas.microsoft.com/office/drawing/2014/main" id="{0636B27E-4177-9B01-16F9-9AEDF497ADAB}"/>
              </a:ext>
            </a:extLst>
          </p:cNvPr>
          <p:cNvSpPr txBox="1"/>
          <p:nvPr/>
        </p:nvSpPr>
        <p:spPr>
          <a:xfrm>
            <a:off x="931653" y="560717"/>
            <a:ext cx="8307238" cy="523220"/>
          </a:xfrm>
          <a:prstGeom prst="rect">
            <a:avLst/>
          </a:prstGeom>
          <a:noFill/>
        </p:spPr>
        <p:txBody>
          <a:bodyPr wrap="square" rtlCol="0">
            <a:spAutoFit/>
          </a:bodyPr>
          <a:lstStyle/>
          <a:p>
            <a:r>
              <a:rPr lang="en-US" sz="2800" b="1" dirty="0"/>
              <a:t>SUPERMARKET SALES - CONTENT PAGE </a:t>
            </a:r>
            <a:endParaRPr lang="en-SG" sz="2800" b="1" dirty="0"/>
          </a:p>
        </p:txBody>
      </p:sp>
    </p:spTree>
    <p:extLst>
      <p:ext uri="{BB962C8B-B14F-4D97-AF65-F5344CB8AC3E}">
        <p14:creationId xmlns:p14="http://schemas.microsoft.com/office/powerpoint/2010/main" val="3041316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A95C84-302B-7FF5-C441-4EB7CFDF7A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7AF08-CFE3-9A96-74AC-73AD3D588B4A}"/>
              </a:ext>
            </a:extLst>
          </p:cNvPr>
          <p:cNvSpPr>
            <a:spLocks noGrp="1"/>
          </p:cNvSpPr>
          <p:nvPr>
            <p:ph type="title"/>
          </p:nvPr>
        </p:nvSpPr>
        <p:spPr>
          <a:xfrm>
            <a:off x="1141413" y="365184"/>
            <a:ext cx="9905998" cy="701615"/>
          </a:xfrm>
        </p:spPr>
        <p:txBody>
          <a:bodyPr>
            <a:normAutofit/>
          </a:bodyPr>
          <a:lstStyle/>
          <a:p>
            <a:r>
              <a:rPr lang="en-SG" sz="2800" dirty="0"/>
              <a:t>Others - professional analysis and comments</a:t>
            </a:r>
          </a:p>
        </p:txBody>
      </p:sp>
      <p:sp>
        <p:nvSpPr>
          <p:cNvPr id="3" name="Content Placeholder 2">
            <a:extLst>
              <a:ext uri="{FF2B5EF4-FFF2-40B4-BE49-F238E27FC236}">
                <a16:creationId xmlns:a16="http://schemas.microsoft.com/office/drawing/2014/main" id="{ED362DF5-2D26-365B-DDA4-55A62FA74F59}"/>
              </a:ext>
            </a:extLst>
          </p:cNvPr>
          <p:cNvSpPr>
            <a:spLocks noGrp="1"/>
          </p:cNvSpPr>
          <p:nvPr>
            <p:ph idx="1"/>
          </p:nvPr>
        </p:nvSpPr>
        <p:spPr>
          <a:xfrm>
            <a:off x="1141413" y="1207698"/>
            <a:ext cx="9905998" cy="5285117"/>
          </a:xfrm>
        </p:spPr>
        <p:txBody>
          <a:bodyPr>
            <a:normAutofit/>
          </a:bodyPr>
          <a:lstStyle/>
          <a:p>
            <a:r>
              <a:rPr lang="en-US" sz="1400" dirty="0">
                <a:solidFill>
                  <a:srgbClr val="FFFF00"/>
                </a:solidFill>
              </a:rPr>
              <a:t>Electronics - Look into warranty &amp; servicing features, offer, up to date latest models</a:t>
            </a:r>
          </a:p>
          <a:p>
            <a:r>
              <a:rPr lang="en-US" sz="1400" dirty="0">
                <a:solidFill>
                  <a:srgbClr val="FFFF00"/>
                </a:solidFill>
              </a:rPr>
              <a:t>All product lines – look into working with influencers and various brand ambassadors to improve sales</a:t>
            </a:r>
          </a:p>
          <a:p>
            <a:r>
              <a:rPr lang="en-US" sz="1400" dirty="0">
                <a:solidFill>
                  <a:srgbClr val="FFFF00"/>
                </a:solidFill>
              </a:rPr>
              <a:t>Run events or certain fun challenges in the supermarket to attract customers and remain relevant, rewards or points system may be awarded or not free prizes could be given out (old inventory that needs to be pushed out FIFO)</a:t>
            </a:r>
          </a:p>
          <a:p>
            <a:r>
              <a:rPr lang="en-US" sz="1400" dirty="0">
                <a:solidFill>
                  <a:srgbClr val="FFFF00"/>
                </a:solidFill>
              </a:rPr>
              <a:t>Start the option of online marketplace or e commerce via an app or collaborating with other brands and offer products to be delivered or pick up in store options</a:t>
            </a:r>
          </a:p>
          <a:p>
            <a:r>
              <a:rPr lang="en-US" sz="1400" dirty="0">
                <a:solidFill>
                  <a:srgbClr val="FFFF00"/>
                </a:solidFill>
              </a:rPr>
              <a:t>Due to the high dependance on </a:t>
            </a:r>
            <a:r>
              <a:rPr lang="en-US" sz="1400" dirty="0" err="1">
                <a:solidFill>
                  <a:srgbClr val="FFFF00"/>
                </a:solidFill>
              </a:rPr>
              <a:t>ewallet</a:t>
            </a:r>
            <a:r>
              <a:rPr lang="en-US" sz="1400" dirty="0">
                <a:solidFill>
                  <a:srgbClr val="FFFF00"/>
                </a:solidFill>
              </a:rPr>
              <a:t>, invest on tightening security features to ensure data is encrypted and protected</a:t>
            </a:r>
          </a:p>
          <a:p>
            <a:r>
              <a:rPr lang="en-US" sz="1400" dirty="0">
                <a:solidFill>
                  <a:srgbClr val="FFFF00"/>
                </a:solidFill>
              </a:rPr>
              <a:t>Gross profit margin can be improved on, so retail prices should be revised or COGS can be reduced by ordering inventory in bulk</a:t>
            </a:r>
          </a:p>
          <a:p>
            <a:r>
              <a:rPr lang="en-US" sz="1400" dirty="0">
                <a:solidFill>
                  <a:srgbClr val="FFFF00"/>
                </a:solidFill>
              </a:rPr>
              <a:t>Rating of different supermarkets constantly fluctuate, look to improve on service quality, cleanliness, ambience and etc. improved ratings may attract more potential customers  </a:t>
            </a:r>
          </a:p>
          <a:p>
            <a:endParaRPr lang="en-US" sz="1400" dirty="0">
              <a:solidFill>
                <a:srgbClr val="FFFF00"/>
              </a:solidFill>
            </a:endParaRPr>
          </a:p>
        </p:txBody>
      </p:sp>
    </p:spTree>
    <p:extLst>
      <p:ext uri="{BB962C8B-B14F-4D97-AF65-F5344CB8AC3E}">
        <p14:creationId xmlns:p14="http://schemas.microsoft.com/office/powerpoint/2010/main" val="30694101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E6868-B233-696F-C40D-B7FEF30A96DD}"/>
              </a:ext>
            </a:extLst>
          </p:cNvPr>
          <p:cNvSpPr>
            <a:spLocks noGrp="1"/>
          </p:cNvSpPr>
          <p:nvPr>
            <p:ph type="title"/>
          </p:nvPr>
        </p:nvSpPr>
        <p:spPr>
          <a:xfrm>
            <a:off x="1141413" y="609600"/>
            <a:ext cx="9905998" cy="1020792"/>
          </a:xfrm>
        </p:spPr>
        <p:txBody>
          <a:bodyPr>
            <a:normAutofit fontScale="90000"/>
          </a:bodyPr>
          <a:lstStyle/>
          <a:p>
            <a:r>
              <a:rPr lang="en-US" sz="3100" b="1" dirty="0"/>
              <a:t>Description</a:t>
            </a:r>
            <a:r>
              <a:rPr lang="en-US" b="1" dirty="0"/>
              <a:t> of dataset</a:t>
            </a:r>
            <a:br>
              <a:rPr lang="en-US" b="1" dirty="0"/>
            </a:br>
            <a:endParaRPr lang="en-SG" dirty="0"/>
          </a:p>
        </p:txBody>
      </p:sp>
      <p:sp>
        <p:nvSpPr>
          <p:cNvPr id="3" name="Content Placeholder 2">
            <a:extLst>
              <a:ext uri="{FF2B5EF4-FFF2-40B4-BE49-F238E27FC236}">
                <a16:creationId xmlns:a16="http://schemas.microsoft.com/office/drawing/2014/main" id="{66DE926C-A40B-2E7D-C135-26B38C33F88F}"/>
              </a:ext>
            </a:extLst>
          </p:cNvPr>
          <p:cNvSpPr>
            <a:spLocks noGrp="1"/>
          </p:cNvSpPr>
          <p:nvPr>
            <p:ph idx="1"/>
          </p:nvPr>
        </p:nvSpPr>
        <p:spPr>
          <a:xfrm>
            <a:off x="1141413" y="1347164"/>
            <a:ext cx="9905998" cy="4467040"/>
          </a:xfrm>
        </p:spPr>
        <p:txBody>
          <a:bodyPr>
            <a:normAutofit/>
          </a:bodyPr>
          <a:lstStyle/>
          <a:p>
            <a:r>
              <a:rPr lang="en-US" dirty="0"/>
              <a:t>This dataset used in this presentation shows the sales performance of 3 supermarket branches (a, b &amp; c) in Myanmar (Yangon, Naypyitaw, </a:t>
            </a:r>
            <a:r>
              <a:rPr lang="en-US" dirty="0" err="1"/>
              <a:t>mandalay</a:t>
            </a:r>
            <a:r>
              <a:rPr lang="en-US" dirty="0"/>
              <a:t>). The dataset has time covers the first quarter of 2019. The dataset has a size of 1000 rows.</a:t>
            </a:r>
          </a:p>
          <a:p>
            <a:r>
              <a:rPr lang="en-US" dirty="0"/>
              <a:t>general observations of the data:</a:t>
            </a:r>
          </a:p>
          <a:p>
            <a:pPr marL="0" indent="0">
              <a:buNone/>
            </a:pPr>
            <a:r>
              <a:rPr lang="en-US" dirty="0"/>
              <a:t>		a. Sales and performance by branch, product, time</a:t>
            </a:r>
          </a:p>
          <a:p>
            <a:pPr marL="0" indent="0">
              <a:buNone/>
            </a:pPr>
            <a:r>
              <a:rPr lang="en-US" dirty="0"/>
              <a:t>		b. Gender demographics and trends</a:t>
            </a:r>
          </a:p>
          <a:p>
            <a:pPr marL="0" indent="0">
              <a:buNone/>
            </a:pPr>
            <a:r>
              <a:rPr lang="en-US" dirty="0"/>
              <a:t>		c. Modes of payment</a:t>
            </a:r>
          </a:p>
          <a:p>
            <a:pPr marL="0" indent="0">
              <a:buNone/>
            </a:pPr>
            <a:r>
              <a:rPr lang="en-US" dirty="0"/>
              <a:t>		d. Product analysis</a:t>
            </a:r>
          </a:p>
          <a:p>
            <a:pPr marL="0" indent="0">
              <a:buNone/>
            </a:pPr>
            <a:r>
              <a:rPr lang="en-US" dirty="0"/>
              <a:t>		e. Key influencers</a:t>
            </a:r>
          </a:p>
          <a:p>
            <a:pPr marL="0" indent="0">
              <a:buNone/>
            </a:pPr>
            <a:r>
              <a:rPr lang="en-US" dirty="0"/>
              <a:t> </a:t>
            </a:r>
          </a:p>
        </p:txBody>
      </p:sp>
    </p:spTree>
    <p:extLst>
      <p:ext uri="{BB962C8B-B14F-4D97-AF65-F5344CB8AC3E}">
        <p14:creationId xmlns:p14="http://schemas.microsoft.com/office/powerpoint/2010/main" val="3135097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AA8E3-0657-EF81-A54A-4B859F5226C6}"/>
              </a:ext>
            </a:extLst>
          </p:cNvPr>
          <p:cNvSpPr>
            <a:spLocks noGrp="1"/>
          </p:cNvSpPr>
          <p:nvPr>
            <p:ph type="title"/>
          </p:nvPr>
        </p:nvSpPr>
        <p:spPr>
          <a:xfrm>
            <a:off x="477179" y="230037"/>
            <a:ext cx="9905998" cy="1193321"/>
          </a:xfrm>
        </p:spPr>
        <p:txBody>
          <a:bodyPr>
            <a:normAutofit/>
          </a:bodyPr>
          <a:lstStyle/>
          <a:p>
            <a:r>
              <a:rPr lang="en-US" sz="2800" b="1" dirty="0"/>
              <a:t>DATA DICTIONARY</a:t>
            </a:r>
            <a:endParaRPr lang="en-SG" sz="2800" b="1" dirty="0"/>
          </a:p>
        </p:txBody>
      </p:sp>
      <p:sp>
        <p:nvSpPr>
          <p:cNvPr id="4" name="Rectangle 1">
            <a:extLst>
              <a:ext uri="{FF2B5EF4-FFF2-40B4-BE49-F238E27FC236}">
                <a16:creationId xmlns:a16="http://schemas.microsoft.com/office/drawing/2014/main" id="{CDA4087A-67C5-E979-F1D7-835A7483CAE7}"/>
              </a:ext>
            </a:extLst>
          </p:cNvPr>
          <p:cNvSpPr>
            <a:spLocks noGrp="1" noChangeArrowheads="1"/>
          </p:cNvSpPr>
          <p:nvPr>
            <p:ph idx="1"/>
          </p:nvPr>
        </p:nvSpPr>
        <p:spPr bwMode="auto">
          <a:xfrm>
            <a:off x="477179" y="1279777"/>
            <a:ext cx="11177108"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Invoice ID</a:t>
            </a:r>
            <a:r>
              <a:rPr kumimoji="0" lang="en-US" altLang="en-US" sz="1600" b="0" i="0" u="none" strike="noStrike" cap="none" normalizeH="0" baseline="0" dirty="0">
                <a:ln>
                  <a:noFill/>
                </a:ln>
                <a:solidFill>
                  <a:schemeClr val="tx1"/>
                </a:solidFill>
                <a:effectLst/>
                <a:latin typeface="Arial" panose="020B0604020202020204" pitchFamily="34" charset="0"/>
              </a:rPr>
              <a:t>: Unique identifier for each transaction.</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Branch</a:t>
            </a:r>
            <a:r>
              <a:rPr kumimoji="0" lang="en-US" altLang="en-US" sz="1600" b="0" i="0" u="none" strike="noStrike" cap="none" normalizeH="0" baseline="0" dirty="0">
                <a:ln>
                  <a:noFill/>
                </a:ln>
                <a:solidFill>
                  <a:srgbClr val="FFFF00"/>
                </a:solidFill>
                <a:effectLst/>
                <a:latin typeface="Arial" panose="020B0604020202020204" pitchFamily="34" charset="0"/>
              </a:rPr>
              <a:t>: Store branch where the sale occurred (A, B, C).</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City</a:t>
            </a:r>
            <a:r>
              <a:rPr kumimoji="0" lang="en-US" altLang="en-US" sz="1600" b="0" i="0" u="none" strike="noStrike" cap="none" normalizeH="0" baseline="0" dirty="0">
                <a:ln>
                  <a:noFill/>
                </a:ln>
                <a:solidFill>
                  <a:srgbClr val="FFFF00"/>
                </a:solidFill>
                <a:effectLst/>
                <a:latin typeface="Arial" panose="020B0604020202020204" pitchFamily="34" charset="0"/>
              </a:rPr>
              <a:t>: City where the branch is located (Yangon, Naypyitaw, Mandalay).</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Customer type</a:t>
            </a:r>
            <a:r>
              <a:rPr kumimoji="0" lang="en-US" altLang="en-US" sz="1600" b="0" i="0" u="none" strike="noStrike" cap="none" normalizeH="0" baseline="0" dirty="0">
                <a:ln>
                  <a:noFill/>
                </a:ln>
                <a:solidFill>
                  <a:schemeClr val="tx1"/>
                </a:solidFill>
                <a:effectLst/>
                <a:latin typeface="Arial" panose="020B0604020202020204" pitchFamily="34" charset="0"/>
              </a:rPr>
              <a:t>: Type of customer (Member, Normal).</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Gender</a:t>
            </a:r>
            <a:r>
              <a:rPr kumimoji="0" lang="en-US" altLang="en-US" sz="1600" b="0" i="0" u="none" strike="noStrike" cap="none" normalizeH="0" baseline="0" dirty="0">
                <a:ln>
                  <a:noFill/>
                </a:ln>
                <a:solidFill>
                  <a:srgbClr val="FFFF00"/>
                </a:solidFill>
                <a:effectLst/>
                <a:latin typeface="Arial" panose="020B0604020202020204" pitchFamily="34" charset="0"/>
              </a:rPr>
              <a:t>: Gender of the customer (Male, Female).</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Product line</a:t>
            </a:r>
            <a:r>
              <a:rPr kumimoji="0" lang="en-US" altLang="en-US" sz="1600" b="0" i="0" u="none" strike="noStrike" cap="none" normalizeH="0" baseline="0" dirty="0">
                <a:ln>
                  <a:noFill/>
                </a:ln>
                <a:solidFill>
                  <a:srgbClr val="FFFF00"/>
                </a:solidFill>
                <a:effectLst/>
                <a:latin typeface="Arial" panose="020B0604020202020204" pitchFamily="34" charset="0"/>
              </a:rPr>
              <a:t>: Category of the product sold (Health and beauty, Electronic accessories, etc.).</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Unit price</a:t>
            </a:r>
            <a:r>
              <a:rPr kumimoji="0" lang="en-US" altLang="en-US" sz="1600" b="0" i="0" u="none" strike="noStrike" cap="none" normalizeH="0" baseline="0" dirty="0">
                <a:ln>
                  <a:noFill/>
                </a:ln>
                <a:solidFill>
                  <a:schemeClr val="tx1"/>
                </a:solidFill>
                <a:effectLst/>
                <a:latin typeface="Arial" panose="020B0604020202020204" pitchFamily="34" charset="0"/>
              </a:rPr>
              <a:t>: Price per unit of the product.</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Quantity</a:t>
            </a:r>
            <a:r>
              <a:rPr kumimoji="0" lang="en-US" altLang="en-US" sz="1600" b="0" i="0" u="none" strike="noStrike" cap="none" normalizeH="0" baseline="0" dirty="0">
                <a:ln>
                  <a:noFill/>
                </a:ln>
                <a:solidFill>
                  <a:schemeClr val="tx1"/>
                </a:solidFill>
                <a:effectLst/>
                <a:latin typeface="Arial" panose="020B0604020202020204" pitchFamily="34" charset="0"/>
              </a:rPr>
              <a:t>: Number of units purchased.</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Tax 5%</a:t>
            </a:r>
            <a:r>
              <a:rPr kumimoji="0" lang="en-US" altLang="en-US" sz="1600" b="0" i="0" u="none" strike="noStrike" cap="none" normalizeH="0" baseline="0" dirty="0">
                <a:ln>
                  <a:noFill/>
                </a:ln>
                <a:solidFill>
                  <a:schemeClr val="tx1"/>
                </a:solidFill>
                <a:effectLst/>
                <a:latin typeface="Arial" panose="020B0604020202020204" pitchFamily="34" charset="0"/>
              </a:rPr>
              <a:t>: Tax applied to the sale.</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Total</a:t>
            </a:r>
            <a:r>
              <a:rPr kumimoji="0" lang="en-US" altLang="en-US" sz="1600" b="0" i="0" u="none" strike="noStrike" cap="none" normalizeH="0" baseline="0" dirty="0">
                <a:ln>
                  <a:noFill/>
                </a:ln>
                <a:solidFill>
                  <a:srgbClr val="FFFF00"/>
                </a:solidFill>
                <a:effectLst/>
                <a:latin typeface="Arial" panose="020B0604020202020204" pitchFamily="34" charset="0"/>
              </a:rPr>
              <a:t>: Total sale amount (including tax).</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Date</a:t>
            </a:r>
            <a:r>
              <a:rPr kumimoji="0" lang="en-US" altLang="en-US" sz="1600" b="0" i="0" u="none" strike="noStrike" cap="none" normalizeH="0" baseline="0" dirty="0">
                <a:ln>
                  <a:noFill/>
                </a:ln>
                <a:solidFill>
                  <a:schemeClr val="tx1"/>
                </a:solidFill>
                <a:effectLst/>
                <a:latin typeface="Arial" panose="020B0604020202020204" pitchFamily="34" charset="0"/>
              </a:rPr>
              <a:t>: Date of the transaction.</a:t>
            </a:r>
          </a:p>
          <a:p>
            <a:pPr defTabSz="914400" eaLnBrk="0" fontAlgn="base" hangingPunct="0">
              <a:spcBef>
                <a:spcPct val="0"/>
              </a:spcBef>
              <a:spcAft>
                <a:spcPct val="0"/>
              </a:spcAft>
              <a:buClrTx/>
              <a:buSzTx/>
            </a:pPr>
            <a:r>
              <a:rPr lang="en-US" altLang="en-US" sz="1600" b="1" cap="none" dirty="0">
                <a:solidFill>
                  <a:schemeClr val="tx1"/>
                </a:solidFill>
                <a:effectLst/>
                <a:latin typeface="Arial" panose="020B0604020202020204" pitchFamily="34" charset="0"/>
              </a:rPr>
              <a:t>Year:</a:t>
            </a:r>
            <a:r>
              <a:rPr lang="en-US" altLang="en-US" sz="1600" cap="none" dirty="0">
                <a:solidFill>
                  <a:schemeClr val="tx1"/>
                </a:solidFill>
                <a:effectLst/>
                <a:latin typeface="Arial" panose="020B0604020202020204" pitchFamily="34" charset="0"/>
              </a:rPr>
              <a:t> Year of the transaction</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Month: </a:t>
            </a:r>
            <a:r>
              <a:rPr kumimoji="0" lang="en-US" altLang="en-US" sz="1600" b="0" i="0" u="none" strike="noStrike" cap="none" normalizeH="0" baseline="0" dirty="0">
                <a:ln>
                  <a:noFill/>
                </a:ln>
                <a:solidFill>
                  <a:srgbClr val="FFFF00"/>
                </a:solidFill>
                <a:effectLst/>
                <a:latin typeface="Arial" panose="020B0604020202020204" pitchFamily="34" charset="0"/>
              </a:rPr>
              <a:t>Month of the transaction</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Time</a:t>
            </a:r>
            <a:r>
              <a:rPr kumimoji="0" lang="en-US" altLang="en-US" sz="1600" b="0" i="0" u="none" strike="noStrike" cap="none" normalizeH="0" baseline="0" dirty="0">
                <a:ln>
                  <a:noFill/>
                </a:ln>
                <a:solidFill>
                  <a:schemeClr val="tx1"/>
                </a:solidFill>
                <a:effectLst/>
                <a:latin typeface="Arial" panose="020B0604020202020204" pitchFamily="34" charset="0"/>
              </a:rPr>
              <a:t>: Time of the transaction</a:t>
            </a:r>
          </a:p>
          <a:p>
            <a:pPr defTabSz="914400" eaLnBrk="0" fontAlgn="base" hangingPunct="0">
              <a:spcBef>
                <a:spcPct val="0"/>
              </a:spcBef>
              <a:spcAft>
                <a:spcPct val="0"/>
              </a:spcAft>
              <a:buClrTx/>
              <a:buSzTx/>
            </a:pPr>
            <a:r>
              <a:rPr lang="en-US" altLang="en-US" sz="1600" b="1" cap="none" dirty="0">
                <a:solidFill>
                  <a:srgbClr val="FFFF00"/>
                </a:solidFill>
                <a:effectLst/>
                <a:latin typeface="Arial" panose="020B0604020202020204" pitchFamily="34" charset="0"/>
              </a:rPr>
              <a:t>Hour: </a:t>
            </a:r>
            <a:r>
              <a:rPr lang="en-US" altLang="en-US" sz="1600" cap="none" dirty="0">
                <a:solidFill>
                  <a:srgbClr val="FFFF00"/>
                </a:solidFill>
                <a:effectLst/>
                <a:latin typeface="Arial" panose="020B0604020202020204" pitchFamily="34" charset="0"/>
              </a:rPr>
              <a:t>Hour of the transaction</a:t>
            </a:r>
            <a:endParaRPr kumimoji="0" lang="en-US" altLang="en-US" sz="1600" b="0" i="0" u="none" strike="noStrike" cap="none" normalizeH="0" baseline="0" dirty="0">
              <a:ln>
                <a:noFill/>
              </a:ln>
              <a:solidFill>
                <a:srgbClr val="FFFF00"/>
              </a:solidFill>
              <a:effectLst/>
              <a:latin typeface="Arial" panose="020B0604020202020204" pitchFamily="34" charset="0"/>
            </a:endParaRP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Payment</a:t>
            </a:r>
            <a:r>
              <a:rPr kumimoji="0" lang="en-US" altLang="en-US" sz="1600" b="0" i="0" u="none" strike="noStrike" cap="none" normalizeH="0" baseline="0" dirty="0">
                <a:ln>
                  <a:noFill/>
                </a:ln>
                <a:solidFill>
                  <a:srgbClr val="FFFF00"/>
                </a:solidFill>
                <a:effectLst/>
                <a:latin typeface="Arial" panose="020B0604020202020204" pitchFamily="34" charset="0"/>
              </a:rPr>
              <a:t>: Payment method used (</a:t>
            </a:r>
            <a:r>
              <a:rPr kumimoji="0" lang="en-US" altLang="en-US" sz="1600" b="0" i="0" u="none" strike="noStrike" cap="none" normalizeH="0" baseline="0" dirty="0" err="1">
                <a:ln>
                  <a:noFill/>
                </a:ln>
                <a:solidFill>
                  <a:srgbClr val="FFFF00"/>
                </a:solidFill>
                <a:effectLst/>
                <a:latin typeface="Arial" panose="020B0604020202020204" pitchFamily="34" charset="0"/>
              </a:rPr>
              <a:t>Ewallet</a:t>
            </a:r>
            <a:r>
              <a:rPr kumimoji="0" lang="en-US" altLang="en-US" sz="1600" b="0" i="0" u="none" strike="noStrike" cap="none" normalizeH="0" baseline="0" dirty="0">
                <a:ln>
                  <a:noFill/>
                </a:ln>
                <a:solidFill>
                  <a:srgbClr val="FFFF00"/>
                </a:solidFill>
                <a:effectLst/>
                <a:latin typeface="Arial" panose="020B0604020202020204" pitchFamily="34" charset="0"/>
              </a:rPr>
              <a:t>, Cash, Credit card).</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COGS</a:t>
            </a:r>
            <a:r>
              <a:rPr kumimoji="0" lang="en-US" altLang="en-US" sz="1600" b="0" i="0" u="none" strike="noStrike" cap="none" normalizeH="0" baseline="0" dirty="0">
                <a:ln>
                  <a:noFill/>
                </a:ln>
                <a:solidFill>
                  <a:schemeClr val="tx1"/>
                </a:solidFill>
                <a:effectLst/>
                <a:latin typeface="Arial" panose="020B0604020202020204" pitchFamily="34" charset="0"/>
              </a:rPr>
              <a:t>: Cost of goods sold.</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Gross margin percentage</a:t>
            </a:r>
            <a:r>
              <a:rPr kumimoji="0" lang="en-US" altLang="en-US" sz="1600" b="0" i="0" u="none" strike="noStrike" cap="none" normalizeH="0" baseline="0" dirty="0">
                <a:ln>
                  <a:noFill/>
                </a:ln>
                <a:solidFill>
                  <a:schemeClr val="tx1"/>
                </a:solidFill>
                <a:effectLst/>
                <a:latin typeface="Arial" panose="020B0604020202020204" pitchFamily="34" charset="0"/>
              </a:rPr>
              <a:t>: Gross margin percentage for the sale.</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rgbClr val="FFFF00"/>
                </a:solidFill>
                <a:effectLst/>
                <a:latin typeface="Arial" panose="020B0604020202020204" pitchFamily="34" charset="0"/>
              </a:rPr>
              <a:t>Gross income</a:t>
            </a:r>
            <a:r>
              <a:rPr kumimoji="0" lang="en-US" altLang="en-US" sz="1600" b="0" i="0" u="none" strike="noStrike" cap="none" normalizeH="0" baseline="0" dirty="0">
                <a:ln>
                  <a:noFill/>
                </a:ln>
                <a:solidFill>
                  <a:srgbClr val="FFFF00"/>
                </a:solidFill>
                <a:effectLst/>
                <a:latin typeface="Arial" panose="020B0604020202020204" pitchFamily="34" charset="0"/>
              </a:rPr>
              <a:t>: Gross income from the sale.</a:t>
            </a:r>
          </a:p>
          <a:p>
            <a:pPr defTabSz="914400" eaLnBrk="0" fontAlgn="base" hangingPunct="0">
              <a:spcBef>
                <a:spcPct val="0"/>
              </a:spcBef>
              <a:spcAft>
                <a:spcPct val="0"/>
              </a:spcAft>
              <a:buClrTx/>
              <a:buSzTx/>
            </a:pPr>
            <a:r>
              <a:rPr kumimoji="0" lang="en-US" altLang="en-US" sz="1600" b="1" i="0" u="none" strike="noStrike" cap="none" normalizeH="0" baseline="0" dirty="0">
                <a:ln>
                  <a:noFill/>
                </a:ln>
                <a:solidFill>
                  <a:schemeClr val="tx1"/>
                </a:solidFill>
                <a:effectLst/>
                <a:latin typeface="Arial" panose="020B0604020202020204" pitchFamily="34" charset="0"/>
              </a:rPr>
              <a:t>Rating</a:t>
            </a:r>
            <a:r>
              <a:rPr kumimoji="0" lang="en-US" altLang="en-US" sz="1600" b="0" i="0" u="none" strike="noStrike" cap="none" normalizeH="0" baseline="0" dirty="0">
                <a:ln>
                  <a:noFill/>
                </a:ln>
                <a:solidFill>
                  <a:schemeClr val="tx1"/>
                </a:solidFill>
                <a:effectLst/>
                <a:latin typeface="Arial" panose="020B0604020202020204" pitchFamily="34" charset="0"/>
              </a:rPr>
              <a:t>: Customer rating for the transaction.</a:t>
            </a:r>
          </a:p>
          <a:p>
            <a:pPr defTabSz="914400" eaLnBrk="0" fontAlgn="base" hangingPunct="0">
              <a:spcBef>
                <a:spcPct val="0"/>
              </a:spcBef>
              <a:spcAft>
                <a:spcPct val="0"/>
              </a:spcAft>
              <a:buClrTx/>
              <a:buSzTx/>
            </a:pPr>
            <a:r>
              <a:rPr lang="en-US" altLang="en-US" sz="1600" b="1" cap="none" dirty="0" err="1">
                <a:solidFill>
                  <a:srgbClr val="FFFF00"/>
                </a:solidFill>
                <a:effectLst/>
                <a:latin typeface="Arial" panose="020B0604020202020204" pitchFamily="34" charset="0"/>
              </a:rPr>
              <a:t>YTD_Sales</a:t>
            </a:r>
            <a:r>
              <a:rPr lang="en-US" altLang="en-US" sz="1600" b="1" cap="none" dirty="0">
                <a:solidFill>
                  <a:srgbClr val="FFFF00"/>
                </a:solidFill>
                <a:effectLst/>
                <a:latin typeface="Arial" panose="020B0604020202020204" pitchFamily="34" charset="0"/>
              </a:rPr>
              <a:t>: </a:t>
            </a:r>
            <a:r>
              <a:rPr lang="en-US" altLang="en-US" sz="1600" cap="none" dirty="0">
                <a:solidFill>
                  <a:srgbClr val="FFFF00"/>
                </a:solidFill>
                <a:effectLst/>
                <a:latin typeface="Arial" panose="020B0604020202020204" pitchFamily="34" charset="0"/>
              </a:rPr>
              <a:t>Sales MEASURE from that start of the year until last date in the data</a:t>
            </a:r>
            <a:endParaRPr kumimoji="0" lang="en-US" altLang="en-US" sz="1600" i="0" u="none" strike="noStrike" cap="none" normalizeH="0" baseline="0" dirty="0">
              <a:ln>
                <a:noFill/>
              </a:ln>
              <a:solidFill>
                <a:srgbClr val="FFFF00"/>
              </a:solidFill>
              <a:effectLst/>
              <a:latin typeface="Arial" panose="020B0604020202020204" pitchFamily="34" charset="0"/>
            </a:endParaRPr>
          </a:p>
        </p:txBody>
      </p:sp>
    </p:spTree>
    <p:extLst>
      <p:ext uri="{BB962C8B-B14F-4D97-AF65-F5344CB8AC3E}">
        <p14:creationId xmlns:p14="http://schemas.microsoft.com/office/powerpoint/2010/main" val="1857786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73AA-C323-FB66-6C5E-FCF13F350674}"/>
              </a:ext>
            </a:extLst>
          </p:cNvPr>
          <p:cNvSpPr>
            <a:spLocks noGrp="1"/>
          </p:cNvSpPr>
          <p:nvPr>
            <p:ph type="title"/>
          </p:nvPr>
        </p:nvSpPr>
        <p:spPr>
          <a:xfrm>
            <a:off x="943005" y="114300"/>
            <a:ext cx="9905998" cy="1041640"/>
          </a:xfrm>
        </p:spPr>
        <p:txBody>
          <a:bodyPr>
            <a:normAutofit/>
          </a:bodyPr>
          <a:lstStyle/>
          <a:p>
            <a:r>
              <a:rPr lang="en-US" sz="2800" b="1" dirty="0"/>
              <a:t>DATA quality</a:t>
            </a:r>
            <a:endParaRPr lang="en-SG" sz="2800" b="1" dirty="0"/>
          </a:p>
        </p:txBody>
      </p:sp>
      <p:pic>
        <p:nvPicPr>
          <p:cNvPr id="5" name="Content Placeholder 4">
            <a:extLst>
              <a:ext uri="{FF2B5EF4-FFF2-40B4-BE49-F238E27FC236}">
                <a16:creationId xmlns:a16="http://schemas.microsoft.com/office/drawing/2014/main" id="{DC116563-3853-B8A8-D4FC-8E0F7897375B}"/>
              </a:ext>
            </a:extLst>
          </p:cNvPr>
          <p:cNvPicPr>
            <a:picLocks noGrp="1" noChangeAspect="1"/>
          </p:cNvPicPr>
          <p:nvPr>
            <p:ph idx="1"/>
          </p:nvPr>
        </p:nvPicPr>
        <p:blipFill>
          <a:blip r:embed="rId2"/>
          <a:stretch>
            <a:fillRect/>
          </a:stretch>
        </p:blipFill>
        <p:spPr>
          <a:xfrm>
            <a:off x="789798" y="1155940"/>
            <a:ext cx="10612404" cy="5331123"/>
          </a:xfrm>
        </p:spPr>
      </p:pic>
    </p:spTree>
    <p:extLst>
      <p:ext uri="{BB962C8B-B14F-4D97-AF65-F5344CB8AC3E}">
        <p14:creationId xmlns:p14="http://schemas.microsoft.com/office/powerpoint/2010/main" val="2266008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4146B-8F9B-60D5-C9E2-A0EEC8402486}"/>
              </a:ext>
            </a:extLst>
          </p:cNvPr>
          <p:cNvSpPr>
            <a:spLocks noGrp="1"/>
          </p:cNvSpPr>
          <p:nvPr>
            <p:ph type="title"/>
          </p:nvPr>
        </p:nvSpPr>
        <p:spPr>
          <a:xfrm>
            <a:off x="1141413" y="609600"/>
            <a:ext cx="9905998" cy="1305464"/>
          </a:xfrm>
        </p:spPr>
        <p:txBody>
          <a:bodyPr/>
          <a:lstStyle/>
          <a:p>
            <a:r>
              <a:rPr lang="en-US" dirty="0"/>
              <a:t>DATA Transformation </a:t>
            </a:r>
            <a:endParaRPr lang="en-SG" dirty="0"/>
          </a:p>
        </p:txBody>
      </p:sp>
      <p:sp>
        <p:nvSpPr>
          <p:cNvPr id="3" name="Content Placeholder 2">
            <a:extLst>
              <a:ext uri="{FF2B5EF4-FFF2-40B4-BE49-F238E27FC236}">
                <a16:creationId xmlns:a16="http://schemas.microsoft.com/office/drawing/2014/main" id="{EFBE906C-A922-A9DC-7FBE-F54804EC2095}"/>
              </a:ext>
            </a:extLst>
          </p:cNvPr>
          <p:cNvSpPr>
            <a:spLocks noGrp="1"/>
          </p:cNvSpPr>
          <p:nvPr>
            <p:ph idx="1"/>
          </p:nvPr>
        </p:nvSpPr>
        <p:spPr>
          <a:xfrm>
            <a:off x="1141413" y="1708031"/>
            <a:ext cx="9905998" cy="4083170"/>
          </a:xfrm>
        </p:spPr>
        <p:txBody>
          <a:bodyPr/>
          <a:lstStyle/>
          <a:p>
            <a:r>
              <a:rPr lang="en-US" dirty="0"/>
              <a:t>Data had no null values, duplicate values or error values</a:t>
            </a:r>
          </a:p>
          <a:p>
            <a:r>
              <a:rPr lang="en-US" dirty="0"/>
              <a:t>only 1 data table so no relationships had to be built with other tables</a:t>
            </a:r>
          </a:p>
          <a:p>
            <a:r>
              <a:rPr lang="en-US" dirty="0"/>
              <a:t>In the transformation page the following data was adjusted:</a:t>
            </a:r>
          </a:p>
          <a:p>
            <a:pPr marL="800100" lvl="1" indent="-342900">
              <a:buFont typeface="+mj-lt"/>
              <a:buAutoNum type="arabicPeriod"/>
            </a:pPr>
            <a:r>
              <a:rPr lang="en-US" dirty="0"/>
              <a:t>Date type for date data (changed regional setting to </a:t>
            </a:r>
            <a:r>
              <a:rPr lang="en-US" dirty="0" err="1"/>
              <a:t>usa</a:t>
            </a:r>
            <a:r>
              <a:rPr lang="en-US" dirty="0"/>
              <a:t>)</a:t>
            </a:r>
          </a:p>
          <a:p>
            <a:pPr marL="800100" lvl="1" indent="-342900">
              <a:buFont typeface="+mj-lt"/>
              <a:buAutoNum type="arabicPeriod"/>
            </a:pPr>
            <a:r>
              <a:rPr lang="en-US" dirty="0"/>
              <a:t>Change currency type for all cash related data (price, tax, total, cogs)</a:t>
            </a:r>
          </a:p>
          <a:p>
            <a:pPr marL="800100" lvl="1" indent="-342900">
              <a:buFont typeface="+mj-lt"/>
              <a:buAutoNum type="arabicPeriod"/>
            </a:pPr>
            <a:r>
              <a:rPr lang="en-US" dirty="0"/>
              <a:t>Amended gross margin percentage to % type as previous data format was decimal</a:t>
            </a:r>
          </a:p>
          <a:p>
            <a:pPr marL="800100" lvl="1" indent="-342900">
              <a:buFont typeface="+mj-lt"/>
              <a:buAutoNum type="arabicPeriod"/>
            </a:pPr>
            <a:r>
              <a:rPr lang="en-US" dirty="0"/>
              <a:t>Added new columns for year, month, and hour</a:t>
            </a:r>
          </a:p>
          <a:p>
            <a:pPr marL="800100" lvl="1" indent="-342900">
              <a:buFont typeface="+mj-lt"/>
              <a:buAutoNum type="arabicPeriod"/>
            </a:pPr>
            <a:r>
              <a:rPr lang="en-US" dirty="0"/>
              <a:t>Added new measure for ytd sales in model view</a:t>
            </a:r>
            <a:endParaRPr lang="en-SG" dirty="0"/>
          </a:p>
        </p:txBody>
      </p:sp>
    </p:spTree>
    <p:extLst>
      <p:ext uri="{BB962C8B-B14F-4D97-AF65-F5344CB8AC3E}">
        <p14:creationId xmlns:p14="http://schemas.microsoft.com/office/powerpoint/2010/main" val="1232278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5B1DE19-B36F-8C05-4A77-E255A6667FC6}"/>
              </a:ext>
            </a:extLst>
          </p:cNvPr>
          <p:cNvPicPr>
            <a:picLocks noGrp="1" noChangeAspect="1"/>
          </p:cNvPicPr>
          <p:nvPr>
            <p:ph idx="1"/>
          </p:nvPr>
        </p:nvPicPr>
        <p:blipFill>
          <a:blip r:embed="rId2"/>
          <a:stretch>
            <a:fillRect/>
          </a:stretch>
        </p:blipFill>
        <p:spPr>
          <a:xfrm>
            <a:off x="265381" y="166255"/>
            <a:ext cx="11663383" cy="6483927"/>
          </a:xfrm>
        </p:spPr>
      </p:pic>
    </p:spTree>
    <p:extLst>
      <p:ext uri="{BB962C8B-B14F-4D97-AF65-F5344CB8AC3E}">
        <p14:creationId xmlns:p14="http://schemas.microsoft.com/office/powerpoint/2010/main" val="806672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F967C-66A0-907C-C176-A705534437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7BF09-9BB8-CACF-13B7-C7F814F9FA98}"/>
              </a:ext>
            </a:extLst>
          </p:cNvPr>
          <p:cNvSpPr>
            <a:spLocks noGrp="1"/>
          </p:cNvSpPr>
          <p:nvPr>
            <p:ph type="title"/>
          </p:nvPr>
        </p:nvSpPr>
        <p:spPr>
          <a:xfrm>
            <a:off x="943005" y="114300"/>
            <a:ext cx="9905998" cy="1041640"/>
          </a:xfrm>
        </p:spPr>
        <p:txBody>
          <a:bodyPr>
            <a:normAutofit/>
          </a:bodyPr>
          <a:lstStyle/>
          <a:p>
            <a:r>
              <a:rPr lang="en-US" sz="2800" b="1" dirty="0"/>
              <a:t>Sales analysis</a:t>
            </a:r>
            <a:endParaRPr lang="en-SG" sz="2800" b="1" dirty="0"/>
          </a:p>
        </p:txBody>
      </p:sp>
      <p:pic>
        <p:nvPicPr>
          <p:cNvPr id="9" name="Content Placeholder 8">
            <a:extLst>
              <a:ext uri="{FF2B5EF4-FFF2-40B4-BE49-F238E27FC236}">
                <a16:creationId xmlns:a16="http://schemas.microsoft.com/office/drawing/2014/main" id="{D6252336-DA94-F5CF-C481-C4175A5379DE}"/>
              </a:ext>
            </a:extLst>
          </p:cNvPr>
          <p:cNvPicPr>
            <a:picLocks noGrp="1" noChangeAspect="1"/>
          </p:cNvPicPr>
          <p:nvPr>
            <p:ph idx="1"/>
          </p:nvPr>
        </p:nvPicPr>
        <p:blipFill>
          <a:blip r:embed="rId2"/>
          <a:stretch>
            <a:fillRect/>
          </a:stretch>
        </p:blipFill>
        <p:spPr>
          <a:xfrm>
            <a:off x="943004" y="1155939"/>
            <a:ext cx="10168341" cy="5327987"/>
          </a:xfrm>
        </p:spPr>
      </p:pic>
    </p:spTree>
    <p:extLst>
      <p:ext uri="{BB962C8B-B14F-4D97-AF65-F5344CB8AC3E}">
        <p14:creationId xmlns:p14="http://schemas.microsoft.com/office/powerpoint/2010/main" val="3496226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F80597-CF7C-E110-A197-DEA4323280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AF1DC0-329C-2DDB-BA7C-8410A5FD1923}"/>
              </a:ext>
            </a:extLst>
          </p:cNvPr>
          <p:cNvSpPr>
            <a:spLocks noGrp="1"/>
          </p:cNvSpPr>
          <p:nvPr>
            <p:ph type="title"/>
          </p:nvPr>
        </p:nvSpPr>
        <p:spPr>
          <a:xfrm>
            <a:off x="1141413" y="609600"/>
            <a:ext cx="9905998" cy="762000"/>
          </a:xfrm>
        </p:spPr>
        <p:txBody>
          <a:bodyPr>
            <a:normAutofit/>
          </a:bodyPr>
          <a:lstStyle/>
          <a:p>
            <a:r>
              <a:rPr lang="en-SG" sz="2800" dirty="0"/>
              <a:t>Key points – Sales Analysis</a:t>
            </a:r>
          </a:p>
        </p:txBody>
      </p:sp>
      <p:sp>
        <p:nvSpPr>
          <p:cNvPr id="3" name="Content Placeholder 2">
            <a:extLst>
              <a:ext uri="{FF2B5EF4-FFF2-40B4-BE49-F238E27FC236}">
                <a16:creationId xmlns:a16="http://schemas.microsoft.com/office/drawing/2014/main" id="{6434FC63-4A65-AEA6-4B83-CD40FFAC2BC7}"/>
              </a:ext>
            </a:extLst>
          </p:cNvPr>
          <p:cNvSpPr>
            <a:spLocks noGrp="1"/>
          </p:cNvSpPr>
          <p:nvPr>
            <p:ph idx="1"/>
          </p:nvPr>
        </p:nvSpPr>
        <p:spPr>
          <a:xfrm>
            <a:off x="1141413" y="1276709"/>
            <a:ext cx="9905998" cy="4261449"/>
          </a:xfrm>
        </p:spPr>
        <p:txBody>
          <a:bodyPr>
            <a:normAutofit/>
          </a:bodyPr>
          <a:lstStyle/>
          <a:p>
            <a:r>
              <a:rPr lang="en-SG" dirty="0">
                <a:solidFill>
                  <a:srgbClr val="FFFF00"/>
                </a:solidFill>
              </a:rPr>
              <a:t>Bar Chart (YTD Sales by Branch)</a:t>
            </a:r>
          </a:p>
          <a:p>
            <a:pPr lvl="1"/>
            <a:r>
              <a:rPr lang="en-US" dirty="0"/>
              <a:t>Branch C has the highest sales at $111K</a:t>
            </a:r>
            <a:endParaRPr lang="en-SG" dirty="0"/>
          </a:p>
          <a:p>
            <a:r>
              <a:rPr lang="en-US" dirty="0">
                <a:solidFill>
                  <a:srgbClr val="FFFF00"/>
                </a:solidFill>
              </a:rPr>
              <a:t>Pie Chart (sales performance by product categories):</a:t>
            </a:r>
          </a:p>
          <a:p>
            <a:pPr lvl="1"/>
            <a:r>
              <a:rPr lang="en-US" dirty="0"/>
              <a:t>Food and beverage holds the biggest market share following closely by sports and travel</a:t>
            </a:r>
          </a:p>
          <a:p>
            <a:pPr lvl="1"/>
            <a:r>
              <a:rPr lang="en-US" dirty="0"/>
              <a:t>Health and beauty holds the smallest market share </a:t>
            </a:r>
          </a:p>
          <a:p>
            <a:r>
              <a:rPr lang="en-SG" dirty="0">
                <a:solidFill>
                  <a:srgbClr val="FFFF00"/>
                </a:solidFill>
              </a:rPr>
              <a:t>Line graph (Monthly sales performance for the branches)</a:t>
            </a:r>
          </a:p>
          <a:p>
            <a:pPr lvl="1"/>
            <a:r>
              <a:rPr lang="en-US" dirty="0"/>
              <a:t>Branch A and Branch C shows a dip in the second month and a recover in the third</a:t>
            </a:r>
          </a:p>
          <a:p>
            <a:pPr lvl="1"/>
            <a:r>
              <a:rPr lang="en-US" dirty="0"/>
              <a:t>Branch b has shown stable sales performance</a:t>
            </a:r>
            <a:endParaRPr lang="en-SG" dirty="0"/>
          </a:p>
          <a:p>
            <a:pPr lvl="1"/>
            <a:endParaRPr lang="en-US" dirty="0"/>
          </a:p>
        </p:txBody>
      </p:sp>
    </p:spTree>
    <p:extLst>
      <p:ext uri="{BB962C8B-B14F-4D97-AF65-F5344CB8AC3E}">
        <p14:creationId xmlns:p14="http://schemas.microsoft.com/office/powerpoint/2010/main" val="23654998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583</TotalTime>
  <Words>1387</Words>
  <Application>Microsoft Office PowerPoint</Application>
  <PresentationFormat>Widescreen</PresentationFormat>
  <Paragraphs>127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Century Gothic</vt:lpstr>
      <vt:lpstr>Mesh</vt:lpstr>
      <vt:lpstr>Slide 1</vt:lpstr>
      <vt:lpstr>Slide 2</vt:lpstr>
      <vt:lpstr>Description of dataset </vt:lpstr>
      <vt:lpstr>DATA DICTIONARY</vt:lpstr>
      <vt:lpstr>DATA quality</vt:lpstr>
      <vt:lpstr>DATA Transformation </vt:lpstr>
      <vt:lpstr>PowerPoint Presentation</vt:lpstr>
      <vt:lpstr>Sales analysis</vt:lpstr>
      <vt:lpstr>Key points – Sales Analysis</vt:lpstr>
      <vt:lpstr>Gender demographics study</vt:lpstr>
      <vt:lpstr>Key points – Gender demographics</vt:lpstr>
      <vt:lpstr>Mode of payments</vt:lpstr>
      <vt:lpstr>Key points – Payment mode</vt:lpstr>
      <vt:lpstr>Product analysis</vt:lpstr>
      <vt:lpstr>Key points – Product analysis</vt:lpstr>
      <vt:lpstr>Key points – Product analysis</vt:lpstr>
      <vt:lpstr>PowerPoint Presentation</vt:lpstr>
      <vt:lpstr>PowerPoint Presentation</vt:lpstr>
      <vt:lpstr>professional analysis and comments</vt:lpstr>
      <vt:lpstr>Others - professional analysis and comments</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praveen vadiveloo</dc:creator>
  <cp:lastModifiedBy>praveen vadiveloo</cp:lastModifiedBy>
  <cp:revision>2</cp:revision>
  <dcterms:created xsi:type="dcterms:W3CDTF">2025-01-08T08:09:40Z</dcterms:created>
  <dcterms:modified xsi:type="dcterms:W3CDTF">2025-01-12T08:43:14Z</dcterms:modified>
</cp:coreProperties>
</file>